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258" r:id="rId2"/>
    <p:sldId id="257" r:id="rId3"/>
    <p:sldId id="306" r:id="rId4"/>
    <p:sldId id="297" r:id="rId5"/>
    <p:sldId id="302" r:id="rId6"/>
    <p:sldId id="303" r:id="rId7"/>
    <p:sldId id="304" r:id="rId8"/>
    <p:sldId id="309" r:id="rId9"/>
    <p:sldId id="308" r:id="rId10"/>
    <p:sldId id="310" r:id="rId11"/>
    <p:sldId id="315" r:id="rId12"/>
    <p:sldId id="307" r:id="rId13"/>
    <p:sldId id="305" r:id="rId14"/>
    <p:sldId id="312" r:id="rId15"/>
    <p:sldId id="313" r:id="rId16"/>
    <p:sldId id="314" r:id="rId17"/>
    <p:sldId id="311" r:id="rId18"/>
    <p:sldId id="288" r:id="rId19"/>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005F"/>
    <a:srgbClr val="FF0000"/>
    <a:srgbClr val="D14F00"/>
    <a:srgbClr val="845F00"/>
    <a:srgbClr val="7821A4"/>
    <a:srgbClr val="2B00FF"/>
    <a:srgbClr val="285399"/>
    <a:srgbClr val="468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83"/>
    <p:restoredTop sz="92975"/>
  </p:normalViewPr>
  <p:slideViewPr>
    <p:cSldViewPr snapToGrid="0" snapToObjects="1">
      <p:cViewPr varScale="1">
        <p:scale>
          <a:sx n="116" d="100"/>
          <a:sy n="116" d="100"/>
        </p:scale>
        <p:origin x="1195"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4C70-B00D-447C-9DC4-19A14D472F9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97FD5360-87EB-4426-98B6-01CB66BB67F2}">
      <dgm:prSet phldrT="[文本]"/>
      <dgm:spPr/>
      <dgm:t>
        <a:bodyPr/>
        <a:lstStyle/>
        <a:p>
          <a:r>
            <a:rPr lang="zh-CN" altLang="en-US" dirty="0"/>
            <a:t>分布外样本检测</a:t>
          </a:r>
        </a:p>
      </dgm:t>
    </dgm:pt>
    <dgm:pt modelId="{EC969385-166A-4D92-9FD3-FD347A9418FB}" type="parTrans" cxnId="{1794A3A7-EE18-4CB9-9856-4EBF62E2B274}">
      <dgm:prSet/>
      <dgm:spPr/>
      <dgm:t>
        <a:bodyPr/>
        <a:lstStyle/>
        <a:p>
          <a:endParaRPr lang="zh-CN" altLang="en-US"/>
        </a:p>
      </dgm:t>
    </dgm:pt>
    <dgm:pt modelId="{9CF2B89B-778E-44D9-8BD0-1BC968D72CBA}" type="sibTrans" cxnId="{1794A3A7-EE18-4CB9-9856-4EBF62E2B274}">
      <dgm:prSet/>
      <dgm:spPr/>
      <dgm:t>
        <a:bodyPr/>
        <a:lstStyle/>
        <a:p>
          <a:endParaRPr lang="zh-CN" altLang="en-US"/>
        </a:p>
      </dgm:t>
    </dgm:pt>
    <dgm:pt modelId="{012771F7-F452-4091-8BBA-ACB1E449B67C}">
      <dgm:prSet phldrT="[文本]"/>
      <dgm:spPr/>
      <dgm:t>
        <a:bodyPr/>
        <a:lstStyle/>
        <a:p>
          <a:r>
            <a:rPr lang="zh-CN" altLang="en-US" dirty="0"/>
            <a:t>深度判别式模型</a:t>
          </a:r>
        </a:p>
      </dgm:t>
    </dgm:pt>
    <dgm:pt modelId="{943EBE58-0A1E-4C93-BA86-A355A313669B}" type="parTrans" cxnId="{7C8B8C45-56FF-4D1D-A7E9-BA2A9A1FD24B}">
      <dgm:prSet/>
      <dgm:spPr/>
      <dgm:t>
        <a:bodyPr/>
        <a:lstStyle/>
        <a:p>
          <a:endParaRPr lang="zh-CN" altLang="en-US"/>
        </a:p>
      </dgm:t>
    </dgm:pt>
    <dgm:pt modelId="{A41A1C22-7EF9-4D38-B166-AAA3D84BBEC6}" type="sibTrans" cxnId="{7C8B8C45-56FF-4D1D-A7E9-BA2A9A1FD24B}">
      <dgm:prSet/>
      <dgm:spPr/>
      <dgm:t>
        <a:bodyPr/>
        <a:lstStyle/>
        <a:p>
          <a:endParaRPr lang="zh-CN" altLang="en-US"/>
        </a:p>
      </dgm:t>
    </dgm:pt>
    <dgm:pt modelId="{5070E3FF-56D9-45B5-820D-97D4138CC04A}">
      <dgm:prSet phldrT="[文本]"/>
      <dgm:spPr/>
      <dgm:t>
        <a:bodyPr/>
        <a:lstStyle/>
        <a:p>
          <a:r>
            <a:rPr lang="zh-CN" altLang="en-US" dirty="0"/>
            <a:t>深度生成式模型</a:t>
          </a:r>
        </a:p>
      </dgm:t>
    </dgm:pt>
    <dgm:pt modelId="{4CF31752-959F-48BD-964C-ABBB6E0C85BE}" type="parTrans" cxnId="{97AA7E3D-445B-4FB6-B083-5F2531247272}">
      <dgm:prSet/>
      <dgm:spPr/>
      <dgm:t>
        <a:bodyPr/>
        <a:lstStyle/>
        <a:p>
          <a:endParaRPr lang="zh-CN" altLang="en-US"/>
        </a:p>
      </dgm:t>
    </dgm:pt>
    <dgm:pt modelId="{1C721C9F-FC31-4402-ADA9-1AEE5E53492D}" type="sibTrans" cxnId="{97AA7E3D-445B-4FB6-B083-5F2531247272}">
      <dgm:prSet/>
      <dgm:spPr/>
      <dgm:t>
        <a:bodyPr/>
        <a:lstStyle/>
        <a:p>
          <a:endParaRPr lang="zh-CN" altLang="en-US"/>
        </a:p>
      </dgm:t>
    </dgm:pt>
    <dgm:pt modelId="{68A20FC0-6091-473C-BF0E-0641E503EC84}">
      <dgm:prSet phldrT="[文本]"/>
      <dgm:spPr/>
      <dgm:t>
        <a:bodyPr/>
        <a:lstStyle/>
        <a:p>
          <a:r>
            <a:rPr lang="en-US" altLang="zh-CN" dirty="0"/>
            <a:t>Output-based</a:t>
          </a:r>
          <a:endParaRPr lang="zh-CN" altLang="en-US" dirty="0"/>
        </a:p>
      </dgm:t>
    </dgm:pt>
    <dgm:pt modelId="{5F3071D1-29D6-450F-8229-28927C6003DC}" type="parTrans" cxnId="{8EDCA42C-A8DF-4AFF-BE9B-F249BFD4B5EE}">
      <dgm:prSet/>
      <dgm:spPr/>
      <dgm:t>
        <a:bodyPr/>
        <a:lstStyle/>
        <a:p>
          <a:endParaRPr lang="zh-CN" altLang="en-US"/>
        </a:p>
      </dgm:t>
    </dgm:pt>
    <dgm:pt modelId="{252322E4-2CB8-4D7A-B563-1B0BEB0BBED9}" type="sibTrans" cxnId="{8EDCA42C-A8DF-4AFF-BE9B-F249BFD4B5EE}">
      <dgm:prSet/>
      <dgm:spPr/>
      <dgm:t>
        <a:bodyPr/>
        <a:lstStyle/>
        <a:p>
          <a:endParaRPr lang="zh-CN" altLang="en-US"/>
        </a:p>
      </dgm:t>
    </dgm:pt>
    <dgm:pt modelId="{DBA33ADF-1EFD-4458-9B5F-EDBBDDD603AD}">
      <dgm:prSet phldrT="[文本]"/>
      <dgm:spPr/>
      <dgm:t>
        <a:bodyPr/>
        <a:lstStyle/>
        <a:p>
          <a:r>
            <a:rPr lang="en-US" altLang="zh-CN" dirty="0"/>
            <a:t>Feature-based</a:t>
          </a:r>
          <a:endParaRPr lang="zh-CN" altLang="en-US" dirty="0"/>
        </a:p>
      </dgm:t>
    </dgm:pt>
    <dgm:pt modelId="{1383B712-502D-4F91-83AC-73EE83C8AB5E}" type="parTrans" cxnId="{18964DD4-AA09-421E-AB6F-3F405F246987}">
      <dgm:prSet/>
      <dgm:spPr/>
      <dgm:t>
        <a:bodyPr/>
        <a:lstStyle/>
        <a:p>
          <a:endParaRPr lang="zh-CN" altLang="en-US"/>
        </a:p>
      </dgm:t>
    </dgm:pt>
    <dgm:pt modelId="{0E4B84F2-B23B-47E4-BF3F-91F4C0E16F28}" type="sibTrans" cxnId="{18964DD4-AA09-421E-AB6F-3F405F246987}">
      <dgm:prSet/>
      <dgm:spPr/>
      <dgm:t>
        <a:bodyPr/>
        <a:lstStyle/>
        <a:p>
          <a:endParaRPr lang="zh-CN" altLang="en-US"/>
        </a:p>
      </dgm:t>
    </dgm:pt>
    <dgm:pt modelId="{2080A36D-6844-41E2-890E-CA4DE1E4BFE5}">
      <dgm:prSet phldrT="[文本]"/>
      <dgm:spPr/>
      <dgm:t>
        <a:bodyPr/>
        <a:lstStyle/>
        <a:p>
          <a:r>
            <a:rPr lang="en-US" altLang="zh-CN" dirty="0"/>
            <a:t>Ensembled-based</a:t>
          </a:r>
          <a:endParaRPr lang="zh-CN" altLang="en-US" dirty="0"/>
        </a:p>
      </dgm:t>
    </dgm:pt>
    <dgm:pt modelId="{BA25EE6F-2C95-4916-8F18-CD482694516C}" type="parTrans" cxnId="{8DCA05CE-4122-4980-8EC8-BDA15B5A9B8C}">
      <dgm:prSet/>
      <dgm:spPr/>
      <dgm:t>
        <a:bodyPr/>
        <a:lstStyle/>
        <a:p>
          <a:endParaRPr lang="zh-CN" altLang="en-US"/>
        </a:p>
      </dgm:t>
    </dgm:pt>
    <dgm:pt modelId="{89533882-575E-45EA-89F1-ACC6FD9537EA}" type="sibTrans" cxnId="{8DCA05CE-4122-4980-8EC8-BDA15B5A9B8C}">
      <dgm:prSet/>
      <dgm:spPr/>
      <dgm:t>
        <a:bodyPr/>
        <a:lstStyle/>
        <a:p>
          <a:endParaRPr lang="zh-CN" altLang="en-US"/>
        </a:p>
      </dgm:t>
    </dgm:pt>
    <dgm:pt modelId="{EAF69D24-235C-46A3-9429-4DB62C0FF281}">
      <dgm:prSet phldrT="[文本]"/>
      <dgm:spPr/>
      <dgm:t>
        <a:bodyPr/>
        <a:lstStyle/>
        <a:p>
          <a:r>
            <a:rPr lang="en-US" altLang="zh-CN" dirty="0"/>
            <a:t>Auxiliary dataset</a:t>
          </a:r>
          <a:endParaRPr lang="zh-CN" altLang="en-US" dirty="0"/>
        </a:p>
      </dgm:t>
    </dgm:pt>
    <dgm:pt modelId="{D610187B-B8C5-42E5-9072-6609A0D0C45D}" type="parTrans" cxnId="{B025E721-4931-4C5E-851C-23086C8A264B}">
      <dgm:prSet/>
      <dgm:spPr/>
      <dgm:t>
        <a:bodyPr/>
        <a:lstStyle/>
        <a:p>
          <a:endParaRPr lang="zh-CN" altLang="en-US"/>
        </a:p>
      </dgm:t>
    </dgm:pt>
    <dgm:pt modelId="{B5B6AAA5-5434-4AAF-8197-B0FF52009472}" type="sibTrans" cxnId="{B025E721-4931-4C5E-851C-23086C8A264B}">
      <dgm:prSet/>
      <dgm:spPr/>
      <dgm:t>
        <a:bodyPr/>
        <a:lstStyle/>
        <a:p>
          <a:endParaRPr lang="zh-CN" altLang="en-US"/>
        </a:p>
      </dgm:t>
    </dgm:pt>
    <dgm:pt modelId="{12891741-D09F-4B08-AFAE-D48A5B5A5E3E}">
      <dgm:prSet phldrT="[文本]"/>
      <dgm:spPr/>
      <dgm:t>
        <a:bodyPr/>
        <a:lstStyle/>
        <a:p>
          <a:r>
            <a:rPr lang="en-US" altLang="zh-CN" dirty="0"/>
            <a:t>Data Augmentation</a:t>
          </a:r>
          <a:endParaRPr lang="zh-CN" altLang="en-US" dirty="0"/>
        </a:p>
      </dgm:t>
    </dgm:pt>
    <dgm:pt modelId="{F5DCF3F2-55B7-46A8-9252-BDFFEE7DEACE}" type="parTrans" cxnId="{8735E91F-532D-4E68-B3E0-6AA04DA06AE7}">
      <dgm:prSet/>
      <dgm:spPr/>
      <dgm:t>
        <a:bodyPr/>
        <a:lstStyle/>
        <a:p>
          <a:endParaRPr lang="zh-CN" altLang="en-US"/>
        </a:p>
      </dgm:t>
    </dgm:pt>
    <dgm:pt modelId="{EB6F9542-5768-4218-9A39-607A74384E69}" type="sibTrans" cxnId="{8735E91F-532D-4E68-B3E0-6AA04DA06AE7}">
      <dgm:prSet/>
      <dgm:spPr/>
      <dgm:t>
        <a:bodyPr/>
        <a:lstStyle/>
        <a:p>
          <a:endParaRPr lang="zh-CN" altLang="en-US"/>
        </a:p>
      </dgm:t>
    </dgm:pt>
    <dgm:pt modelId="{FBDF7428-F71E-4869-8946-720427DC7B07}">
      <dgm:prSet phldrT="[文本]"/>
      <dgm:spPr/>
      <dgm:t>
        <a:bodyPr/>
        <a:lstStyle/>
        <a:p>
          <a:r>
            <a:rPr lang="en-US" altLang="zh-CN" b="1" dirty="0">
              <a:solidFill>
                <a:srgbClr val="FF0000"/>
              </a:solidFill>
            </a:rPr>
            <a:t>Self-Supervised</a:t>
          </a:r>
          <a:endParaRPr lang="zh-CN" altLang="en-US" b="1" dirty="0">
            <a:solidFill>
              <a:srgbClr val="FF0000"/>
            </a:solidFill>
          </a:endParaRPr>
        </a:p>
      </dgm:t>
    </dgm:pt>
    <dgm:pt modelId="{F5A38713-62C6-45BC-82E4-6870CE53DBED}" type="parTrans" cxnId="{BCD337E1-28CB-4E0E-AAA9-56EF623C3B1E}">
      <dgm:prSet/>
      <dgm:spPr/>
      <dgm:t>
        <a:bodyPr/>
        <a:lstStyle/>
        <a:p>
          <a:endParaRPr lang="zh-CN" altLang="en-US"/>
        </a:p>
      </dgm:t>
    </dgm:pt>
    <dgm:pt modelId="{70CF6F0B-81CD-4924-8CB9-75029FBCD314}" type="sibTrans" cxnId="{BCD337E1-28CB-4E0E-AAA9-56EF623C3B1E}">
      <dgm:prSet/>
      <dgm:spPr/>
      <dgm:t>
        <a:bodyPr/>
        <a:lstStyle/>
        <a:p>
          <a:endParaRPr lang="zh-CN" altLang="en-US"/>
        </a:p>
      </dgm:t>
    </dgm:pt>
    <dgm:pt modelId="{93487438-84A6-40F1-B8A3-A99E7F4DFE83}">
      <dgm:prSet phldrT="[文本]"/>
      <dgm:spPr/>
      <dgm:t>
        <a:bodyPr/>
        <a:lstStyle/>
        <a:p>
          <a:r>
            <a:rPr lang="en-US" altLang="zh-CN" dirty="0"/>
            <a:t>…</a:t>
          </a:r>
          <a:endParaRPr lang="zh-CN" altLang="en-US" dirty="0"/>
        </a:p>
      </dgm:t>
    </dgm:pt>
    <dgm:pt modelId="{71920B15-0FAF-48F7-BB97-00718976B442}" type="parTrans" cxnId="{13569846-C8F5-49A9-98F8-2A735E0373E7}">
      <dgm:prSet/>
      <dgm:spPr/>
      <dgm:t>
        <a:bodyPr/>
        <a:lstStyle/>
        <a:p>
          <a:endParaRPr lang="zh-CN" altLang="en-US"/>
        </a:p>
      </dgm:t>
    </dgm:pt>
    <dgm:pt modelId="{D9F1DE7D-8537-48B4-8EA5-DE41E27E2F0C}" type="sibTrans" cxnId="{13569846-C8F5-49A9-98F8-2A735E0373E7}">
      <dgm:prSet/>
      <dgm:spPr/>
      <dgm:t>
        <a:bodyPr/>
        <a:lstStyle/>
        <a:p>
          <a:endParaRPr lang="zh-CN" altLang="en-US"/>
        </a:p>
      </dgm:t>
    </dgm:pt>
    <dgm:pt modelId="{B8F9DFE6-8862-4594-9B6F-D70143DE8C66}">
      <dgm:prSet phldrT="[文本]"/>
      <dgm:spPr/>
      <dgm:t>
        <a:bodyPr/>
        <a:lstStyle/>
        <a:p>
          <a:r>
            <a:rPr lang="zh-CN" altLang="en-US" dirty="0"/>
            <a:t>混合式</a:t>
          </a:r>
        </a:p>
      </dgm:t>
    </dgm:pt>
    <dgm:pt modelId="{592C8FE5-F638-4D6B-B1F7-94B9F960216B}" type="parTrans" cxnId="{B2CB22A0-980A-43A8-AC3C-4D6721E23B7F}">
      <dgm:prSet/>
      <dgm:spPr/>
      <dgm:t>
        <a:bodyPr/>
        <a:lstStyle/>
        <a:p>
          <a:endParaRPr lang="zh-CN" altLang="en-US"/>
        </a:p>
      </dgm:t>
    </dgm:pt>
    <dgm:pt modelId="{2DA0EBEB-B443-4799-BC7E-4FF0FFDF0A9A}" type="sibTrans" cxnId="{B2CB22A0-980A-43A8-AC3C-4D6721E23B7F}">
      <dgm:prSet/>
      <dgm:spPr/>
      <dgm:t>
        <a:bodyPr/>
        <a:lstStyle/>
        <a:p>
          <a:endParaRPr lang="zh-CN" altLang="en-US"/>
        </a:p>
      </dgm:t>
    </dgm:pt>
    <dgm:pt modelId="{354E2B0E-D78A-422C-9DFA-46CD52917E32}" type="pres">
      <dgm:prSet presAssocID="{B5CA4C70-B00D-447C-9DC4-19A14D472F9B}" presName="Name0" presStyleCnt="0">
        <dgm:presLayoutVars>
          <dgm:chPref val="1"/>
          <dgm:dir/>
          <dgm:animOne val="branch"/>
          <dgm:animLvl val="lvl"/>
          <dgm:resizeHandles val="exact"/>
        </dgm:presLayoutVars>
      </dgm:prSet>
      <dgm:spPr/>
    </dgm:pt>
    <dgm:pt modelId="{7D704980-3132-4E5B-A22A-0D09B9A4A59E}" type="pres">
      <dgm:prSet presAssocID="{97FD5360-87EB-4426-98B6-01CB66BB67F2}" presName="root1" presStyleCnt="0"/>
      <dgm:spPr/>
    </dgm:pt>
    <dgm:pt modelId="{44D087AB-1F23-48D7-B32D-98F691510DB1}" type="pres">
      <dgm:prSet presAssocID="{97FD5360-87EB-4426-98B6-01CB66BB67F2}" presName="LevelOneTextNode" presStyleLbl="node0" presStyleIdx="0" presStyleCnt="1" custLinFactNeighborX="1135" custLinFactNeighborY="-32393">
        <dgm:presLayoutVars>
          <dgm:chPref val="3"/>
        </dgm:presLayoutVars>
      </dgm:prSet>
      <dgm:spPr/>
    </dgm:pt>
    <dgm:pt modelId="{3C4827A4-7798-4D9A-8A04-487FF833104D}" type="pres">
      <dgm:prSet presAssocID="{97FD5360-87EB-4426-98B6-01CB66BB67F2}" presName="level2hierChild" presStyleCnt="0"/>
      <dgm:spPr/>
    </dgm:pt>
    <dgm:pt modelId="{E3F509B9-1638-48F9-92A6-86D733106E56}" type="pres">
      <dgm:prSet presAssocID="{943EBE58-0A1E-4C93-BA86-A355A313669B}" presName="conn2-1" presStyleLbl="parChTrans1D2" presStyleIdx="0" presStyleCnt="3"/>
      <dgm:spPr/>
    </dgm:pt>
    <dgm:pt modelId="{EF1007F3-98B1-421A-BE7E-DF156BD55073}" type="pres">
      <dgm:prSet presAssocID="{943EBE58-0A1E-4C93-BA86-A355A313669B}" presName="connTx" presStyleLbl="parChTrans1D2" presStyleIdx="0" presStyleCnt="3"/>
      <dgm:spPr/>
    </dgm:pt>
    <dgm:pt modelId="{8C84CB00-F83C-4538-988B-C9F604D266CD}" type="pres">
      <dgm:prSet presAssocID="{012771F7-F452-4091-8BBA-ACB1E449B67C}" presName="root2" presStyleCnt="0"/>
      <dgm:spPr/>
    </dgm:pt>
    <dgm:pt modelId="{A574A597-4D7B-4BF4-BBF4-94DEE77B5F38}" type="pres">
      <dgm:prSet presAssocID="{012771F7-F452-4091-8BBA-ACB1E449B67C}" presName="LevelTwoTextNode" presStyleLbl="node2" presStyleIdx="0" presStyleCnt="3" custLinFactY="-95184" custLinFactNeighborX="692" custLinFactNeighborY="-100000">
        <dgm:presLayoutVars>
          <dgm:chPref val="3"/>
        </dgm:presLayoutVars>
      </dgm:prSet>
      <dgm:spPr/>
    </dgm:pt>
    <dgm:pt modelId="{53D921B6-7038-4DB7-A2E7-7963CDC2EEC0}" type="pres">
      <dgm:prSet presAssocID="{012771F7-F452-4091-8BBA-ACB1E449B67C}" presName="level3hierChild" presStyleCnt="0"/>
      <dgm:spPr/>
    </dgm:pt>
    <dgm:pt modelId="{E1208DCC-0772-4EE9-9D89-665EF454AE24}" type="pres">
      <dgm:prSet presAssocID="{5F3071D1-29D6-450F-8229-28927C6003DC}" presName="conn2-1" presStyleLbl="parChTrans1D3" presStyleIdx="0" presStyleCnt="7"/>
      <dgm:spPr/>
    </dgm:pt>
    <dgm:pt modelId="{D20839F2-6470-41B1-821C-03E9870E1C64}" type="pres">
      <dgm:prSet presAssocID="{5F3071D1-29D6-450F-8229-28927C6003DC}" presName="connTx" presStyleLbl="parChTrans1D3" presStyleIdx="0" presStyleCnt="7"/>
      <dgm:spPr/>
    </dgm:pt>
    <dgm:pt modelId="{81AB2545-2C2D-4523-A690-2689620388EA}" type="pres">
      <dgm:prSet presAssocID="{68A20FC0-6091-473C-BF0E-0641E503EC84}" presName="root2" presStyleCnt="0"/>
      <dgm:spPr/>
    </dgm:pt>
    <dgm:pt modelId="{69CF3939-0438-4E64-B108-AF5DC77074EF}" type="pres">
      <dgm:prSet presAssocID="{68A20FC0-6091-473C-BF0E-0641E503EC84}" presName="LevelTwoTextNode" presStyleLbl="node3" presStyleIdx="0" presStyleCnt="7">
        <dgm:presLayoutVars>
          <dgm:chPref val="3"/>
        </dgm:presLayoutVars>
      </dgm:prSet>
      <dgm:spPr/>
    </dgm:pt>
    <dgm:pt modelId="{BB19196F-4DD8-419B-B834-33072A8BFBF4}" type="pres">
      <dgm:prSet presAssocID="{68A20FC0-6091-473C-BF0E-0641E503EC84}" presName="level3hierChild" presStyleCnt="0"/>
      <dgm:spPr/>
    </dgm:pt>
    <dgm:pt modelId="{85AF77E9-F849-4AC8-92A7-0B18287B7AC2}" type="pres">
      <dgm:prSet presAssocID="{1383B712-502D-4F91-83AC-73EE83C8AB5E}" presName="conn2-1" presStyleLbl="parChTrans1D3" presStyleIdx="1" presStyleCnt="7"/>
      <dgm:spPr/>
    </dgm:pt>
    <dgm:pt modelId="{58EA3E7E-8117-47E3-889E-5AC5E857C4EA}" type="pres">
      <dgm:prSet presAssocID="{1383B712-502D-4F91-83AC-73EE83C8AB5E}" presName="connTx" presStyleLbl="parChTrans1D3" presStyleIdx="1" presStyleCnt="7"/>
      <dgm:spPr/>
    </dgm:pt>
    <dgm:pt modelId="{5BD807A3-80CB-48D8-937F-0D7183CA6EE0}" type="pres">
      <dgm:prSet presAssocID="{DBA33ADF-1EFD-4458-9B5F-EDBBDDD603AD}" presName="root2" presStyleCnt="0"/>
      <dgm:spPr/>
    </dgm:pt>
    <dgm:pt modelId="{CEB44195-1015-422E-A331-07A3C6F4A7D6}" type="pres">
      <dgm:prSet presAssocID="{DBA33ADF-1EFD-4458-9B5F-EDBBDDD603AD}" presName="LevelTwoTextNode" presStyleLbl="node3" presStyleIdx="1" presStyleCnt="7">
        <dgm:presLayoutVars>
          <dgm:chPref val="3"/>
        </dgm:presLayoutVars>
      </dgm:prSet>
      <dgm:spPr/>
    </dgm:pt>
    <dgm:pt modelId="{1E97B105-F663-4004-BB47-97F23D11DF72}" type="pres">
      <dgm:prSet presAssocID="{DBA33ADF-1EFD-4458-9B5F-EDBBDDD603AD}" presName="level3hierChild" presStyleCnt="0"/>
      <dgm:spPr/>
    </dgm:pt>
    <dgm:pt modelId="{35E970E4-5815-4E17-A4C1-5761C8DB76A8}" type="pres">
      <dgm:prSet presAssocID="{BA25EE6F-2C95-4916-8F18-CD482694516C}" presName="conn2-1" presStyleLbl="parChTrans1D3" presStyleIdx="2" presStyleCnt="7"/>
      <dgm:spPr/>
    </dgm:pt>
    <dgm:pt modelId="{23986BA0-B750-49B3-B344-80D2A06DE131}" type="pres">
      <dgm:prSet presAssocID="{BA25EE6F-2C95-4916-8F18-CD482694516C}" presName="connTx" presStyleLbl="parChTrans1D3" presStyleIdx="2" presStyleCnt="7"/>
      <dgm:spPr/>
    </dgm:pt>
    <dgm:pt modelId="{D6D8D5A0-5DFC-4A1E-B683-1EACE65E2A4D}" type="pres">
      <dgm:prSet presAssocID="{2080A36D-6844-41E2-890E-CA4DE1E4BFE5}" presName="root2" presStyleCnt="0"/>
      <dgm:spPr/>
    </dgm:pt>
    <dgm:pt modelId="{E0507460-0988-47B4-B8FA-5BC0946024F4}" type="pres">
      <dgm:prSet presAssocID="{2080A36D-6844-41E2-890E-CA4DE1E4BFE5}" presName="LevelTwoTextNode" presStyleLbl="node3" presStyleIdx="2" presStyleCnt="7">
        <dgm:presLayoutVars>
          <dgm:chPref val="3"/>
        </dgm:presLayoutVars>
      </dgm:prSet>
      <dgm:spPr/>
    </dgm:pt>
    <dgm:pt modelId="{AB528851-ED6A-402D-8459-45C788CF1D3A}" type="pres">
      <dgm:prSet presAssocID="{2080A36D-6844-41E2-890E-CA4DE1E4BFE5}" presName="level3hierChild" presStyleCnt="0"/>
      <dgm:spPr/>
    </dgm:pt>
    <dgm:pt modelId="{C4B53D37-7A69-49AB-85EA-E2524E7E976B}" type="pres">
      <dgm:prSet presAssocID="{D610187B-B8C5-42E5-9072-6609A0D0C45D}" presName="conn2-1" presStyleLbl="parChTrans1D3" presStyleIdx="3" presStyleCnt="7"/>
      <dgm:spPr/>
    </dgm:pt>
    <dgm:pt modelId="{F6BA4C15-C9A8-428F-9B0E-174C50CEA747}" type="pres">
      <dgm:prSet presAssocID="{D610187B-B8C5-42E5-9072-6609A0D0C45D}" presName="connTx" presStyleLbl="parChTrans1D3" presStyleIdx="3" presStyleCnt="7"/>
      <dgm:spPr/>
    </dgm:pt>
    <dgm:pt modelId="{B6163665-4563-4688-881C-3A2D556B6DD5}" type="pres">
      <dgm:prSet presAssocID="{EAF69D24-235C-46A3-9429-4DB62C0FF281}" presName="root2" presStyleCnt="0"/>
      <dgm:spPr/>
    </dgm:pt>
    <dgm:pt modelId="{4C61F45F-736C-4E7E-A0F6-74FDDB122C83}" type="pres">
      <dgm:prSet presAssocID="{EAF69D24-235C-46A3-9429-4DB62C0FF281}" presName="LevelTwoTextNode" presStyleLbl="node3" presStyleIdx="3" presStyleCnt="7">
        <dgm:presLayoutVars>
          <dgm:chPref val="3"/>
        </dgm:presLayoutVars>
      </dgm:prSet>
      <dgm:spPr/>
    </dgm:pt>
    <dgm:pt modelId="{46BE51CD-84DB-4BC3-9F03-573BFA169DB4}" type="pres">
      <dgm:prSet presAssocID="{EAF69D24-235C-46A3-9429-4DB62C0FF281}" presName="level3hierChild" presStyleCnt="0"/>
      <dgm:spPr/>
    </dgm:pt>
    <dgm:pt modelId="{53175132-E4A4-4B23-A8E3-B9ECB1F28A8F}" type="pres">
      <dgm:prSet presAssocID="{F5DCF3F2-55B7-46A8-9252-BDFFEE7DEACE}" presName="conn2-1" presStyleLbl="parChTrans1D3" presStyleIdx="4" presStyleCnt="7"/>
      <dgm:spPr/>
    </dgm:pt>
    <dgm:pt modelId="{52B9306D-E073-4259-8DF8-62726949EDE3}" type="pres">
      <dgm:prSet presAssocID="{F5DCF3F2-55B7-46A8-9252-BDFFEE7DEACE}" presName="connTx" presStyleLbl="parChTrans1D3" presStyleIdx="4" presStyleCnt="7"/>
      <dgm:spPr/>
    </dgm:pt>
    <dgm:pt modelId="{4BEF4463-320A-4F27-A5D9-85D8E53365A8}" type="pres">
      <dgm:prSet presAssocID="{12891741-D09F-4B08-AFAE-D48A5B5A5E3E}" presName="root2" presStyleCnt="0"/>
      <dgm:spPr/>
    </dgm:pt>
    <dgm:pt modelId="{A48469F0-30A6-4686-9C9F-84420CC6CC0A}" type="pres">
      <dgm:prSet presAssocID="{12891741-D09F-4B08-AFAE-D48A5B5A5E3E}" presName="LevelTwoTextNode" presStyleLbl="node3" presStyleIdx="4" presStyleCnt="7">
        <dgm:presLayoutVars>
          <dgm:chPref val="3"/>
        </dgm:presLayoutVars>
      </dgm:prSet>
      <dgm:spPr/>
    </dgm:pt>
    <dgm:pt modelId="{82C7F785-77A7-40F2-A637-931D50E38A7F}" type="pres">
      <dgm:prSet presAssocID="{12891741-D09F-4B08-AFAE-D48A5B5A5E3E}" presName="level3hierChild" presStyleCnt="0"/>
      <dgm:spPr/>
    </dgm:pt>
    <dgm:pt modelId="{F3400C39-957B-42F7-B495-10C4BBD898C7}" type="pres">
      <dgm:prSet presAssocID="{F5A38713-62C6-45BC-82E4-6870CE53DBED}" presName="conn2-1" presStyleLbl="parChTrans1D3" presStyleIdx="5" presStyleCnt="7"/>
      <dgm:spPr/>
    </dgm:pt>
    <dgm:pt modelId="{7FF300D1-A528-430C-9BDE-CDB9846BEDE3}" type="pres">
      <dgm:prSet presAssocID="{F5A38713-62C6-45BC-82E4-6870CE53DBED}" presName="connTx" presStyleLbl="parChTrans1D3" presStyleIdx="5" presStyleCnt="7"/>
      <dgm:spPr/>
    </dgm:pt>
    <dgm:pt modelId="{9476E2D3-9607-4235-936F-3C2B79E7D2F4}" type="pres">
      <dgm:prSet presAssocID="{FBDF7428-F71E-4869-8946-720427DC7B07}" presName="root2" presStyleCnt="0"/>
      <dgm:spPr/>
    </dgm:pt>
    <dgm:pt modelId="{85B5988F-2B03-452B-A7D2-6DA67398B883}" type="pres">
      <dgm:prSet presAssocID="{FBDF7428-F71E-4869-8946-720427DC7B07}" presName="LevelTwoTextNode" presStyleLbl="node3" presStyleIdx="5" presStyleCnt="7">
        <dgm:presLayoutVars>
          <dgm:chPref val="3"/>
        </dgm:presLayoutVars>
      </dgm:prSet>
      <dgm:spPr/>
    </dgm:pt>
    <dgm:pt modelId="{2124893F-3288-4769-89B8-DE4CC8D12123}" type="pres">
      <dgm:prSet presAssocID="{FBDF7428-F71E-4869-8946-720427DC7B07}" presName="level3hierChild" presStyleCnt="0"/>
      <dgm:spPr/>
    </dgm:pt>
    <dgm:pt modelId="{9B636B5D-D2C6-41EA-969C-3A0EB3A2BC64}" type="pres">
      <dgm:prSet presAssocID="{4CF31752-959F-48BD-964C-ABBB6E0C85BE}" presName="conn2-1" presStyleLbl="parChTrans1D2" presStyleIdx="1" presStyleCnt="3"/>
      <dgm:spPr/>
    </dgm:pt>
    <dgm:pt modelId="{2AE30C2B-C49E-4113-9E7C-F98DCC7773E4}" type="pres">
      <dgm:prSet presAssocID="{4CF31752-959F-48BD-964C-ABBB6E0C85BE}" presName="connTx" presStyleLbl="parChTrans1D2" presStyleIdx="1" presStyleCnt="3"/>
      <dgm:spPr/>
    </dgm:pt>
    <dgm:pt modelId="{E3E3D4BF-FE4D-480D-9110-572BE90D357E}" type="pres">
      <dgm:prSet presAssocID="{5070E3FF-56D9-45B5-820D-97D4138CC04A}" presName="root2" presStyleCnt="0"/>
      <dgm:spPr/>
    </dgm:pt>
    <dgm:pt modelId="{6ABBEA18-74F4-4348-947E-C32FE7B05532}" type="pres">
      <dgm:prSet presAssocID="{5070E3FF-56D9-45B5-820D-97D4138CC04A}" presName="LevelTwoTextNode" presStyleLbl="node2" presStyleIdx="1" presStyleCnt="3">
        <dgm:presLayoutVars>
          <dgm:chPref val="3"/>
        </dgm:presLayoutVars>
      </dgm:prSet>
      <dgm:spPr/>
    </dgm:pt>
    <dgm:pt modelId="{105D2AD0-07B4-4184-97AF-841C4E392AE5}" type="pres">
      <dgm:prSet presAssocID="{5070E3FF-56D9-45B5-820D-97D4138CC04A}" presName="level3hierChild" presStyleCnt="0"/>
      <dgm:spPr/>
    </dgm:pt>
    <dgm:pt modelId="{86D4AFE3-DD99-4F11-8C80-47150E6B3FAA}" type="pres">
      <dgm:prSet presAssocID="{71920B15-0FAF-48F7-BB97-00718976B442}" presName="conn2-1" presStyleLbl="parChTrans1D3" presStyleIdx="6" presStyleCnt="7"/>
      <dgm:spPr/>
    </dgm:pt>
    <dgm:pt modelId="{9C859F97-F8E0-439A-AD13-03AD976D266F}" type="pres">
      <dgm:prSet presAssocID="{71920B15-0FAF-48F7-BB97-00718976B442}" presName="connTx" presStyleLbl="parChTrans1D3" presStyleIdx="6" presStyleCnt="7"/>
      <dgm:spPr/>
    </dgm:pt>
    <dgm:pt modelId="{355D4AE0-A23C-432C-AAD2-756949128B5B}" type="pres">
      <dgm:prSet presAssocID="{93487438-84A6-40F1-B8A3-A99E7F4DFE83}" presName="root2" presStyleCnt="0"/>
      <dgm:spPr/>
    </dgm:pt>
    <dgm:pt modelId="{AD054CAE-1D74-4545-A9AC-3C2B1B0ACBD0}" type="pres">
      <dgm:prSet presAssocID="{93487438-84A6-40F1-B8A3-A99E7F4DFE83}" presName="LevelTwoTextNode" presStyleLbl="node3" presStyleIdx="6" presStyleCnt="7">
        <dgm:presLayoutVars>
          <dgm:chPref val="3"/>
        </dgm:presLayoutVars>
      </dgm:prSet>
      <dgm:spPr/>
    </dgm:pt>
    <dgm:pt modelId="{4E7A6253-FAE0-4312-846F-16BF8A8B0B8D}" type="pres">
      <dgm:prSet presAssocID="{93487438-84A6-40F1-B8A3-A99E7F4DFE83}" presName="level3hierChild" presStyleCnt="0"/>
      <dgm:spPr/>
    </dgm:pt>
    <dgm:pt modelId="{11D4C70D-4A95-44ED-9DD7-6E67E2658487}" type="pres">
      <dgm:prSet presAssocID="{592C8FE5-F638-4D6B-B1F7-94B9F960216B}" presName="conn2-1" presStyleLbl="parChTrans1D2" presStyleIdx="2" presStyleCnt="3"/>
      <dgm:spPr/>
    </dgm:pt>
    <dgm:pt modelId="{C83B6CAA-4887-4A56-8238-B8A23298C311}" type="pres">
      <dgm:prSet presAssocID="{592C8FE5-F638-4D6B-B1F7-94B9F960216B}" presName="connTx" presStyleLbl="parChTrans1D2" presStyleIdx="2" presStyleCnt="3"/>
      <dgm:spPr/>
    </dgm:pt>
    <dgm:pt modelId="{7588BD22-A220-45A6-B2CD-B012EBEE560B}" type="pres">
      <dgm:prSet presAssocID="{B8F9DFE6-8862-4594-9B6F-D70143DE8C66}" presName="root2" presStyleCnt="0"/>
      <dgm:spPr/>
    </dgm:pt>
    <dgm:pt modelId="{15FCEB0F-75E4-4153-A7F2-B22802539EF5}" type="pres">
      <dgm:prSet presAssocID="{B8F9DFE6-8862-4594-9B6F-D70143DE8C66}" presName="LevelTwoTextNode" presStyleLbl="node2" presStyleIdx="2" presStyleCnt="3">
        <dgm:presLayoutVars>
          <dgm:chPref val="3"/>
        </dgm:presLayoutVars>
      </dgm:prSet>
      <dgm:spPr/>
    </dgm:pt>
    <dgm:pt modelId="{14A0A747-DF07-45BE-A064-2880D8E5B920}" type="pres">
      <dgm:prSet presAssocID="{B8F9DFE6-8862-4594-9B6F-D70143DE8C66}" presName="level3hierChild" presStyleCnt="0"/>
      <dgm:spPr/>
    </dgm:pt>
  </dgm:ptLst>
  <dgm:cxnLst>
    <dgm:cxn modelId="{8F42490D-AC93-4CF6-AD5A-A24D132B8231}" type="presOf" srcId="{F5A38713-62C6-45BC-82E4-6870CE53DBED}" destId="{F3400C39-957B-42F7-B495-10C4BBD898C7}" srcOrd="0" destOrd="0" presId="urn:microsoft.com/office/officeart/2008/layout/HorizontalMultiLevelHierarchy"/>
    <dgm:cxn modelId="{D2A7E70E-7EF3-4D64-AD80-B2F701F6656A}" type="presOf" srcId="{DBA33ADF-1EFD-4458-9B5F-EDBBDDD603AD}" destId="{CEB44195-1015-422E-A331-07A3C6F4A7D6}" srcOrd="0" destOrd="0" presId="urn:microsoft.com/office/officeart/2008/layout/HorizontalMultiLevelHierarchy"/>
    <dgm:cxn modelId="{0D61C811-BF84-4306-B6CB-91EA55F5092B}" type="presOf" srcId="{2080A36D-6844-41E2-890E-CA4DE1E4BFE5}" destId="{E0507460-0988-47B4-B8FA-5BC0946024F4}" srcOrd="0" destOrd="0" presId="urn:microsoft.com/office/officeart/2008/layout/HorizontalMultiLevelHierarchy"/>
    <dgm:cxn modelId="{8735E91F-532D-4E68-B3E0-6AA04DA06AE7}" srcId="{012771F7-F452-4091-8BBA-ACB1E449B67C}" destId="{12891741-D09F-4B08-AFAE-D48A5B5A5E3E}" srcOrd="4" destOrd="0" parTransId="{F5DCF3F2-55B7-46A8-9252-BDFFEE7DEACE}" sibTransId="{EB6F9542-5768-4218-9A39-607A74384E69}"/>
    <dgm:cxn modelId="{03B32F20-5B94-464D-B91C-2FE72BFA1219}" type="presOf" srcId="{592C8FE5-F638-4D6B-B1F7-94B9F960216B}" destId="{11D4C70D-4A95-44ED-9DD7-6E67E2658487}" srcOrd="0" destOrd="0" presId="urn:microsoft.com/office/officeart/2008/layout/HorizontalMultiLevelHierarchy"/>
    <dgm:cxn modelId="{B025E721-4931-4C5E-851C-23086C8A264B}" srcId="{012771F7-F452-4091-8BBA-ACB1E449B67C}" destId="{EAF69D24-235C-46A3-9429-4DB62C0FF281}" srcOrd="3" destOrd="0" parTransId="{D610187B-B8C5-42E5-9072-6609A0D0C45D}" sibTransId="{B5B6AAA5-5434-4AAF-8197-B0FF52009472}"/>
    <dgm:cxn modelId="{5CD1C927-86B6-4824-823D-089EE9B95CD1}" type="presOf" srcId="{012771F7-F452-4091-8BBA-ACB1E449B67C}" destId="{A574A597-4D7B-4BF4-BBF4-94DEE77B5F38}" srcOrd="0" destOrd="0" presId="urn:microsoft.com/office/officeart/2008/layout/HorizontalMultiLevelHierarchy"/>
    <dgm:cxn modelId="{8EDCA42C-A8DF-4AFF-BE9B-F249BFD4B5EE}" srcId="{012771F7-F452-4091-8BBA-ACB1E449B67C}" destId="{68A20FC0-6091-473C-BF0E-0641E503EC84}" srcOrd="0" destOrd="0" parTransId="{5F3071D1-29D6-450F-8229-28927C6003DC}" sibTransId="{252322E4-2CB8-4D7A-B563-1B0BEB0BBED9}"/>
    <dgm:cxn modelId="{465B9E2E-57DC-43E9-92E3-B83CB282F7EA}" type="presOf" srcId="{12891741-D09F-4B08-AFAE-D48A5B5A5E3E}" destId="{A48469F0-30A6-4686-9C9F-84420CC6CC0A}" srcOrd="0" destOrd="0" presId="urn:microsoft.com/office/officeart/2008/layout/HorizontalMultiLevelHierarchy"/>
    <dgm:cxn modelId="{BC73B338-962E-43E0-BABB-A0535A740D90}" type="presOf" srcId="{F5DCF3F2-55B7-46A8-9252-BDFFEE7DEACE}" destId="{52B9306D-E073-4259-8DF8-62726949EDE3}" srcOrd="1" destOrd="0" presId="urn:microsoft.com/office/officeart/2008/layout/HorizontalMultiLevelHierarchy"/>
    <dgm:cxn modelId="{97AA7E3D-445B-4FB6-B083-5F2531247272}" srcId="{97FD5360-87EB-4426-98B6-01CB66BB67F2}" destId="{5070E3FF-56D9-45B5-820D-97D4138CC04A}" srcOrd="1" destOrd="0" parTransId="{4CF31752-959F-48BD-964C-ABBB6E0C85BE}" sibTransId="{1C721C9F-FC31-4402-ADA9-1AEE5E53492D}"/>
    <dgm:cxn modelId="{E95CCB5E-29F1-4492-8E3B-6F896517C052}" type="presOf" srcId="{1383B712-502D-4F91-83AC-73EE83C8AB5E}" destId="{58EA3E7E-8117-47E3-889E-5AC5E857C4EA}" srcOrd="1" destOrd="0" presId="urn:microsoft.com/office/officeart/2008/layout/HorizontalMultiLevelHierarchy"/>
    <dgm:cxn modelId="{08287742-D8A7-4F6A-87B5-6978B8A05BEB}" type="presOf" srcId="{71920B15-0FAF-48F7-BB97-00718976B442}" destId="{9C859F97-F8E0-439A-AD13-03AD976D266F}" srcOrd="1" destOrd="0" presId="urn:microsoft.com/office/officeart/2008/layout/HorizontalMultiLevelHierarchy"/>
    <dgm:cxn modelId="{D5827665-1649-40FB-B57B-E61C26C507BE}" type="presOf" srcId="{5070E3FF-56D9-45B5-820D-97D4138CC04A}" destId="{6ABBEA18-74F4-4348-947E-C32FE7B05532}" srcOrd="0" destOrd="0" presId="urn:microsoft.com/office/officeart/2008/layout/HorizontalMultiLevelHierarchy"/>
    <dgm:cxn modelId="{7C8B8C45-56FF-4D1D-A7E9-BA2A9A1FD24B}" srcId="{97FD5360-87EB-4426-98B6-01CB66BB67F2}" destId="{012771F7-F452-4091-8BBA-ACB1E449B67C}" srcOrd="0" destOrd="0" parTransId="{943EBE58-0A1E-4C93-BA86-A355A313669B}" sibTransId="{A41A1C22-7EF9-4D38-B166-AAA3D84BBEC6}"/>
    <dgm:cxn modelId="{ADF74D46-E6E4-46C0-85C8-B55C6511766E}" type="presOf" srcId="{B8F9DFE6-8862-4594-9B6F-D70143DE8C66}" destId="{15FCEB0F-75E4-4153-A7F2-B22802539EF5}" srcOrd="0" destOrd="0" presId="urn:microsoft.com/office/officeart/2008/layout/HorizontalMultiLevelHierarchy"/>
    <dgm:cxn modelId="{13569846-C8F5-49A9-98F8-2A735E0373E7}" srcId="{5070E3FF-56D9-45B5-820D-97D4138CC04A}" destId="{93487438-84A6-40F1-B8A3-A99E7F4DFE83}" srcOrd="0" destOrd="0" parTransId="{71920B15-0FAF-48F7-BB97-00718976B442}" sibTransId="{D9F1DE7D-8537-48B4-8EA5-DE41E27E2F0C}"/>
    <dgm:cxn modelId="{DB667048-44E7-4348-8E17-FE178C3DC299}" type="presOf" srcId="{D610187B-B8C5-42E5-9072-6609A0D0C45D}" destId="{F6BA4C15-C9A8-428F-9B0E-174C50CEA747}" srcOrd="1" destOrd="0" presId="urn:microsoft.com/office/officeart/2008/layout/HorizontalMultiLevelHierarchy"/>
    <dgm:cxn modelId="{E68D4E4C-F133-4394-9666-380164929793}" type="presOf" srcId="{FBDF7428-F71E-4869-8946-720427DC7B07}" destId="{85B5988F-2B03-452B-A7D2-6DA67398B883}" srcOrd="0" destOrd="0" presId="urn:microsoft.com/office/officeart/2008/layout/HorizontalMultiLevelHierarchy"/>
    <dgm:cxn modelId="{67D18855-7B94-4D18-95FB-549CD940A616}" type="presOf" srcId="{D610187B-B8C5-42E5-9072-6609A0D0C45D}" destId="{C4B53D37-7A69-49AB-85EA-E2524E7E976B}" srcOrd="0" destOrd="0" presId="urn:microsoft.com/office/officeart/2008/layout/HorizontalMultiLevelHierarchy"/>
    <dgm:cxn modelId="{96109255-2DA0-4021-965E-26B220B756D4}" type="presOf" srcId="{4CF31752-959F-48BD-964C-ABBB6E0C85BE}" destId="{9B636B5D-D2C6-41EA-969C-3A0EB3A2BC64}" srcOrd="0" destOrd="0" presId="urn:microsoft.com/office/officeart/2008/layout/HorizontalMultiLevelHierarchy"/>
    <dgm:cxn modelId="{869FE282-FA46-4BA7-A505-CCBCEB4EFDE1}" type="presOf" srcId="{71920B15-0FAF-48F7-BB97-00718976B442}" destId="{86D4AFE3-DD99-4F11-8C80-47150E6B3FAA}" srcOrd="0" destOrd="0" presId="urn:microsoft.com/office/officeart/2008/layout/HorizontalMultiLevelHierarchy"/>
    <dgm:cxn modelId="{D4165285-EB72-4A9F-BC8F-22285E31D805}" type="presOf" srcId="{F5A38713-62C6-45BC-82E4-6870CE53DBED}" destId="{7FF300D1-A528-430C-9BDE-CDB9846BEDE3}" srcOrd="1" destOrd="0" presId="urn:microsoft.com/office/officeart/2008/layout/HorizontalMultiLevelHierarchy"/>
    <dgm:cxn modelId="{8FF35C8B-6AC2-426F-925B-53A225C41E26}" type="presOf" srcId="{4CF31752-959F-48BD-964C-ABBB6E0C85BE}" destId="{2AE30C2B-C49E-4113-9E7C-F98DCC7773E4}" srcOrd="1" destOrd="0" presId="urn:microsoft.com/office/officeart/2008/layout/HorizontalMultiLevelHierarchy"/>
    <dgm:cxn modelId="{3AA3758E-DEEA-4014-9EC7-24738A016554}" type="presOf" srcId="{5F3071D1-29D6-450F-8229-28927C6003DC}" destId="{E1208DCC-0772-4EE9-9D89-665EF454AE24}" srcOrd="0" destOrd="0" presId="urn:microsoft.com/office/officeart/2008/layout/HorizontalMultiLevelHierarchy"/>
    <dgm:cxn modelId="{1413AD8F-4E8B-4DBD-A9E3-925B137D852A}" type="presOf" srcId="{97FD5360-87EB-4426-98B6-01CB66BB67F2}" destId="{44D087AB-1F23-48D7-B32D-98F691510DB1}" srcOrd="0" destOrd="0" presId="urn:microsoft.com/office/officeart/2008/layout/HorizontalMultiLevelHierarchy"/>
    <dgm:cxn modelId="{3A481C92-329E-4F42-AF6C-13F28F053B5A}" type="presOf" srcId="{B5CA4C70-B00D-447C-9DC4-19A14D472F9B}" destId="{354E2B0E-D78A-422C-9DFA-46CD52917E32}" srcOrd="0" destOrd="0" presId="urn:microsoft.com/office/officeart/2008/layout/HorizontalMultiLevelHierarchy"/>
    <dgm:cxn modelId="{A5D15399-4326-4353-A155-E9D6C7A0E0B7}" type="presOf" srcId="{943EBE58-0A1E-4C93-BA86-A355A313669B}" destId="{E3F509B9-1638-48F9-92A6-86D733106E56}" srcOrd="0" destOrd="0" presId="urn:microsoft.com/office/officeart/2008/layout/HorizontalMultiLevelHierarchy"/>
    <dgm:cxn modelId="{CA3E7F9B-9AC4-4BD1-96E1-18FB1961BCA5}" type="presOf" srcId="{F5DCF3F2-55B7-46A8-9252-BDFFEE7DEACE}" destId="{53175132-E4A4-4B23-A8E3-B9ECB1F28A8F}" srcOrd="0" destOrd="0" presId="urn:microsoft.com/office/officeart/2008/layout/HorizontalMultiLevelHierarchy"/>
    <dgm:cxn modelId="{B2CB22A0-980A-43A8-AC3C-4D6721E23B7F}" srcId="{97FD5360-87EB-4426-98B6-01CB66BB67F2}" destId="{B8F9DFE6-8862-4594-9B6F-D70143DE8C66}" srcOrd="2" destOrd="0" parTransId="{592C8FE5-F638-4D6B-B1F7-94B9F960216B}" sibTransId="{2DA0EBEB-B443-4799-BC7E-4FF0FFDF0A9A}"/>
    <dgm:cxn modelId="{1794A3A7-EE18-4CB9-9856-4EBF62E2B274}" srcId="{B5CA4C70-B00D-447C-9DC4-19A14D472F9B}" destId="{97FD5360-87EB-4426-98B6-01CB66BB67F2}" srcOrd="0" destOrd="0" parTransId="{EC969385-166A-4D92-9FD3-FD347A9418FB}" sibTransId="{9CF2B89B-778E-44D9-8BD0-1BC968D72CBA}"/>
    <dgm:cxn modelId="{9CC5FABA-9DE9-474E-B519-E6F72CB9D576}" type="presOf" srcId="{BA25EE6F-2C95-4916-8F18-CD482694516C}" destId="{23986BA0-B750-49B3-B344-80D2A06DE131}" srcOrd="1" destOrd="0" presId="urn:microsoft.com/office/officeart/2008/layout/HorizontalMultiLevelHierarchy"/>
    <dgm:cxn modelId="{D97725BB-EC28-4D6B-85AD-C5F8C269DF61}" type="presOf" srcId="{68A20FC0-6091-473C-BF0E-0641E503EC84}" destId="{69CF3939-0438-4E64-B108-AF5DC77074EF}" srcOrd="0" destOrd="0" presId="urn:microsoft.com/office/officeart/2008/layout/HorizontalMultiLevelHierarchy"/>
    <dgm:cxn modelId="{760AB6BB-4300-4672-8C21-494DEBA23D09}" type="presOf" srcId="{EAF69D24-235C-46A3-9429-4DB62C0FF281}" destId="{4C61F45F-736C-4E7E-A0F6-74FDDB122C83}" srcOrd="0" destOrd="0" presId="urn:microsoft.com/office/officeart/2008/layout/HorizontalMultiLevelHierarchy"/>
    <dgm:cxn modelId="{78047BCD-1C50-424A-9F49-18A5C04A31B3}" type="presOf" srcId="{BA25EE6F-2C95-4916-8F18-CD482694516C}" destId="{35E970E4-5815-4E17-A4C1-5761C8DB76A8}" srcOrd="0" destOrd="0" presId="urn:microsoft.com/office/officeart/2008/layout/HorizontalMultiLevelHierarchy"/>
    <dgm:cxn modelId="{8DCA05CE-4122-4980-8EC8-BDA15B5A9B8C}" srcId="{012771F7-F452-4091-8BBA-ACB1E449B67C}" destId="{2080A36D-6844-41E2-890E-CA4DE1E4BFE5}" srcOrd="2" destOrd="0" parTransId="{BA25EE6F-2C95-4916-8F18-CD482694516C}" sibTransId="{89533882-575E-45EA-89F1-ACC6FD9537EA}"/>
    <dgm:cxn modelId="{18964DD4-AA09-421E-AB6F-3F405F246987}" srcId="{012771F7-F452-4091-8BBA-ACB1E449B67C}" destId="{DBA33ADF-1EFD-4458-9B5F-EDBBDDD603AD}" srcOrd="1" destOrd="0" parTransId="{1383B712-502D-4F91-83AC-73EE83C8AB5E}" sibTransId="{0E4B84F2-B23B-47E4-BF3F-91F4C0E16F28}"/>
    <dgm:cxn modelId="{1290C8DD-3BE3-4131-A909-7D3D4319713C}" type="presOf" srcId="{1383B712-502D-4F91-83AC-73EE83C8AB5E}" destId="{85AF77E9-F849-4AC8-92A7-0B18287B7AC2}" srcOrd="0" destOrd="0" presId="urn:microsoft.com/office/officeart/2008/layout/HorizontalMultiLevelHierarchy"/>
    <dgm:cxn modelId="{9E2D24DE-30CC-4FAF-80A5-B5BEC782F5C5}" type="presOf" srcId="{943EBE58-0A1E-4C93-BA86-A355A313669B}" destId="{EF1007F3-98B1-421A-BE7E-DF156BD55073}" srcOrd="1" destOrd="0" presId="urn:microsoft.com/office/officeart/2008/layout/HorizontalMultiLevelHierarchy"/>
    <dgm:cxn modelId="{BCD337E1-28CB-4E0E-AAA9-56EF623C3B1E}" srcId="{012771F7-F452-4091-8BBA-ACB1E449B67C}" destId="{FBDF7428-F71E-4869-8946-720427DC7B07}" srcOrd="5" destOrd="0" parTransId="{F5A38713-62C6-45BC-82E4-6870CE53DBED}" sibTransId="{70CF6F0B-81CD-4924-8CB9-75029FBCD314}"/>
    <dgm:cxn modelId="{11DAC9E9-5537-489E-868B-E9608D0D7D4B}" type="presOf" srcId="{93487438-84A6-40F1-B8A3-A99E7F4DFE83}" destId="{AD054CAE-1D74-4545-A9AC-3C2B1B0ACBD0}" srcOrd="0" destOrd="0" presId="urn:microsoft.com/office/officeart/2008/layout/HorizontalMultiLevelHierarchy"/>
    <dgm:cxn modelId="{63B851EF-CA8E-427E-BAFF-F2FC9AEF591F}" type="presOf" srcId="{5F3071D1-29D6-450F-8229-28927C6003DC}" destId="{D20839F2-6470-41B1-821C-03E9870E1C64}" srcOrd="1" destOrd="0" presId="urn:microsoft.com/office/officeart/2008/layout/HorizontalMultiLevelHierarchy"/>
    <dgm:cxn modelId="{B14C55F9-77B3-4E6E-90FE-0EA3A2F46FDD}" type="presOf" srcId="{592C8FE5-F638-4D6B-B1F7-94B9F960216B}" destId="{C83B6CAA-4887-4A56-8238-B8A23298C311}" srcOrd="1" destOrd="0" presId="urn:microsoft.com/office/officeart/2008/layout/HorizontalMultiLevelHierarchy"/>
    <dgm:cxn modelId="{A5E5FE14-B18E-4394-AD08-54A8F5B89EDB}" type="presParOf" srcId="{354E2B0E-D78A-422C-9DFA-46CD52917E32}" destId="{7D704980-3132-4E5B-A22A-0D09B9A4A59E}" srcOrd="0" destOrd="0" presId="urn:microsoft.com/office/officeart/2008/layout/HorizontalMultiLevelHierarchy"/>
    <dgm:cxn modelId="{9C525DFA-F960-4BD6-9015-3CF23FD2F2C5}" type="presParOf" srcId="{7D704980-3132-4E5B-A22A-0D09B9A4A59E}" destId="{44D087AB-1F23-48D7-B32D-98F691510DB1}" srcOrd="0" destOrd="0" presId="urn:microsoft.com/office/officeart/2008/layout/HorizontalMultiLevelHierarchy"/>
    <dgm:cxn modelId="{5299EE5C-A88E-48BE-88CE-2D3839862C56}" type="presParOf" srcId="{7D704980-3132-4E5B-A22A-0D09B9A4A59E}" destId="{3C4827A4-7798-4D9A-8A04-487FF833104D}" srcOrd="1" destOrd="0" presId="urn:microsoft.com/office/officeart/2008/layout/HorizontalMultiLevelHierarchy"/>
    <dgm:cxn modelId="{5024A2F0-1847-4C28-B683-4A5C35FE5BFB}" type="presParOf" srcId="{3C4827A4-7798-4D9A-8A04-487FF833104D}" destId="{E3F509B9-1638-48F9-92A6-86D733106E56}" srcOrd="0" destOrd="0" presId="urn:microsoft.com/office/officeart/2008/layout/HorizontalMultiLevelHierarchy"/>
    <dgm:cxn modelId="{AA26F2CF-B04E-4F6D-9F82-964366B76889}" type="presParOf" srcId="{E3F509B9-1638-48F9-92A6-86D733106E56}" destId="{EF1007F3-98B1-421A-BE7E-DF156BD55073}" srcOrd="0" destOrd="0" presId="urn:microsoft.com/office/officeart/2008/layout/HorizontalMultiLevelHierarchy"/>
    <dgm:cxn modelId="{8448E11D-AC86-4EBF-B1C2-0ADAF6397323}" type="presParOf" srcId="{3C4827A4-7798-4D9A-8A04-487FF833104D}" destId="{8C84CB00-F83C-4538-988B-C9F604D266CD}" srcOrd="1" destOrd="0" presId="urn:microsoft.com/office/officeart/2008/layout/HorizontalMultiLevelHierarchy"/>
    <dgm:cxn modelId="{2E9DF778-1D97-4DA5-A32E-38CEDE14F827}" type="presParOf" srcId="{8C84CB00-F83C-4538-988B-C9F604D266CD}" destId="{A574A597-4D7B-4BF4-BBF4-94DEE77B5F38}" srcOrd="0" destOrd="0" presId="urn:microsoft.com/office/officeart/2008/layout/HorizontalMultiLevelHierarchy"/>
    <dgm:cxn modelId="{A2E43C40-D007-47C5-A964-03E8762DF263}" type="presParOf" srcId="{8C84CB00-F83C-4538-988B-C9F604D266CD}" destId="{53D921B6-7038-4DB7-A2E7-7963CDC2EEC0}" srcOrd="1" destOrd="0" presId="urn:microsoft.com/office/officeart/2008/layout/HorizontalMultiLevelHierarchy"/>
    <dgm:cxn modelId="{104DD282-C261-4378-84F2-1EC51B1EFB1C}" type="presParOf" srcId="{53D921B6-7038-4DB7-A2E7-7963CDC2EEC0}" destId="{E1208DCC-0772-4EE9-9D89-665EF454AE24}" srcOrd="0" destOrd="0" presId="urn:microsoft.com/office/officeart/2008/layout/HorizontalMultiLevelHierarchy"/>
    <dgm:cxn modelId="{2987FAEA-8484-45BF-AA5F-7E3FC0E64A4E}" type="presParOf" srcId="{E1208DCC-0772-4EE9-9D89-665EF454AE24}" destId="{D20839F2-6470-41B1-821C-03E9870E1C64}" srcOrd="0" destOrd="0" presId="urn:microsoft.com/office/officeart/2008/layout/HorizontalMultiLevelHierarchy"/>
    <dgm:cxn modelId="{89A9499E-71B4-4EDD-84A0-5D49E88B07E3}" type="presParOf" srcId="{53D921B6-7038-4DB7-A2E7-7963CDC2EEC0}" destId="{81AB2545-2C2D-4523-A690-2689620388EA}" srcOrd="1" destOrd="0" presId="urn:microsoft.com/office/officeart/2008/layout/HorizontalMultiLevelHierarchy"/>
    <dgm:cxn modelId="{3004DF26-3429-418F-94DC-5305392EFEF2}" type="presParOf" srcId="{81AB2545-2C2D-4523-A690-2689620388EA}" destId="{69CF3939-0438-4E64-B108-AF5DC77074EF}" srcOrd="0" destOrd="0" presId="urn:microsoft.com/office/officeart/2008/layout/HorizontalMultiLevelHierarchy"/>
    <dgm:cxn modelId="{094DCD63-19C4-41DB-92BB-A6DFE213E5DF}" type="presParOf" srcId="{81AB2545-2C2D-4523-A690-2689620388EA}" destId="{BB19196F-4DD8-419B-B834-33072A8BFBF4}" srcOrd="1" destOrd="0" presId="urn:microsoft.com/office/officeart/2008/layout/HorizontalMultiLevelHierarchy"/>
    <dgm:cxn modelId="{9DDDD490-6598-4F28-8B05-3D04A61D77C2}" type="presParOf" srcId="{53D921B6-7038-4DB7-A2E7-7963CDC2EEC0}" destId="{85AF77E9-F849-4AC8-92A7-0B18287B7AC2}" srcOrd="2" destOrd="0" presId="urn:microsoft.com/office/officeart/2008/layout/HorizontalMultiLevelHierarchy"/>
    <dgm:cxn modelId="{9410F29E-EF04-4074-BBE7-FAAB3B1D0501}" type="presParOf" srcId="{85AF77E9-F849-4AC8-92A7-0B18287B7AC2}" destId="{58EA3E7E-8117-47E3-889E-5AC5E857C4EA}" srcOrd="0" destOrd="0" presId="urn:microsoft.com/office/officeart/2008/layout/HorizontalMultiLevelHierarchy"/>
    <dgm:cxn modelId="{4200480A-AC5A-468A-BF58-6EC7D9098805}" type="presParOf" srcId="{53D921B6-7038-4DB7-A2E7-7963CDC2EEC0}" destId="{5BD807A3-80CB-48D8-937F-0D7183CA6EE0}" srcOrd="3" destOrd="0" presId="urn:microsoft.com/office/officeart/2008/layout/HorizontalMultiLevelHierarchy"/>
    <dgm:cxn modelId="{5E57944D-8537-44D5-AB78-2AE08A74426B}" type="presParOf" srcId="{5BD807A3-80CB-48D8-937F-0D7183CA6EE0}" destId="{CEB44195-1015-422E-A331-07A3C6F4A7D6}" srcOrd="0" destOrd="0" presId="urn:microsoft.com/office/officeart/2008/layout/HorizontalMultiLevelHierarchy"/>
    <dgm:cxn modelId="{12E32902-1D15-4B31-ACEA-CE5E4B35692D}" type="presParOf" srcId="{5BD807A3-80CB-48D8-937F-0D7183CA6EE0}" destId="{1E97B105-F663-4004-BB47-97F23D11DF72}" srcOrd="1" destOrd="0" presId="urn:microsoft.com/office/officeart/2008/layout/HorizontalMultiLevelHierarchy"/>
    <dgm:cxn modelId="{AC26EA58-6B25-4E11-8C71-BDA1EFBFBC60}" type="presParOf" srcId="{53D921B6-7038-4DB7-A2E7-7963CDC2EEC0}" destId="{35E970E4-5815-4E17-A4C1-5761C8DB76A8}" srcOrd="4" destOrd="0" presId="urn:microsoft.com/office/officeart/2008/layout/HorizontalMultiLevelHierarchy"/>
    <dgm:cxn modelId="{5333834A-019E-411F-AC7E-FE3E3B202F07}" type="presParOf" srcId="{35E970E4-5815-4E17-A4C1-5761C8DB76A8}" destId="{23986BA0-B750-49B3-B344-80D2A06DE131}" srcOrd="0" destOrd="0" presId="urn:microsoft.com/office/officeart/2008/layout/HorizontalMultiLevelHierarchy"/>
    <dgm:cxn modelId="{9B755079-CA5C-4170-B166-6895A64D4BF1}" type="presParOf" srcId="{53D921B6-7038-4DB7-A2E7-7963CDC2EEC0}" destId="{D6D8D5A0-5DFC-4A1E-B683-1EACE65E2A4D}" srcOrd="5" destOrd="0" presId="urn:microsoft.com/office/officeart/2008/layout/HorizontalMultiLevelHierarchy"/>
    <dgm:cxn modelId="{88279AB4-6049-4C29-AEAF-ADE3E57BCAD5}" type="presParOf" srcId="{D6D8D5A0-5DFC-4A1E-B683-1EACE65E2A4D}" destId="{E0507460-0988-47B4-B8FA-5BC0946024F4}" srcOrd="0" destOrd="0" presId="urn:microsoft.com/office/officeart/2008/layout/HorizontalMultiLevelHierarchy"/>
    <dgm:cxn modelId="{D8D5A182-0D5C-41EA-A2EC-E841430F8B12}" type="presParOf" srcId="{D6D8D5A0-5DFC-4A1E-B683-1EACE65E2A4D}" destId="{AB528851-ED6A-402D-8459-45C788CF1D3A}" srcOrd="1" destOrd="0" presId="urn:microsoft.com/office/officeart/2008/layout/HorizontalMultiLevelHierarchy"/>
    <dgm:cxn modelId="{FCFC6446-8764-4526-80D4-C0E958B86353}" type="presParOf" srcId="{53D921B6-7038-4DB7-A2E7-7963CDC2EEC0}" destId="{C4B53D37-7A69-49AB-85EA-E2524E7E976B}" srcOrd="6" destOrd="0" presId="urn:microsoft.com/office/officeart/2008/layout/HorizontalMultiLevelHierarchy"/>
    <dgm:cxn modelId="{AFD3DC36-5CAA-467D-BCD6-632A351BD4D6}" type="presParOf" srcId="{C4B53D37-7A69-49AB-85EA-E2524E7E976B}" destId="{F6BA4C15-C9A8-428F-9B0E-174C50CEA747}" srcOrd="0" destOrd="0" presId="urn:microsoft.com/office/officeart/2008/layout/HorizontalMultiLevelHierarchy"/>
    <dgm:cxn modelId="{D974192F-D955-49C3-8240-14A90381ECFF}" type="presParOf" srcId="{53D921B6-7038-4DB7-A2E7-7963CDC2EEC0}" destId="{B6163665-4563-4688-881C-3A2D556B6DD5}" srcOrd="7" destOrd="0" presId="urn:microsoft.com/office/officeart/2008/layout/HorizontalMultiLevelHierarchy"/>
    <dgm:cxn modelId="{DBAC3289-EE1D-4999-AF2C-ECAB078682FE}" type="presParOf" srcId="{B6163665-4563-4688-881C-3A2D556B6DD5}" destId="{4C61F45F-736C-4E7E-A0F6-74FDDB122C83}" srcOrd="0" destOrd="0" presId="urn:microsoft.com/office/officeart/2008/layout/HorizontalMultiLevelHierarchy"/>
    <dgm:cxn modelId="{DB5DD7D2-2E71-43F4-86F5-0526700FC62F}" type="presParOf" srcId="{B6163665-4563-4688-881C-3A2D556B6DD5}" destId="{46BE51CD-84DB-4BC3-9F03-573BFA169DB4}" srcOrd="1" destOrd="0" presId="urn:microsoft.com/office/officeart/2008/layout/HorizontalMultiLevelHierarchy"/>
    <dgm:cxn modelId="{77A3BDD1-69F6-46B9-88F1-84E4695A45D3}" type="presParOf" srcId="{53D921B6-7038-4DB7-A2E7-7963CDC2EEC0}" destId="{53175132-E4A4-4B23-A8E3-B9ECB1F28A8F}" srcOrd="8" destOrd="0" presId="urn:microsoft.com/office/officeart/2008/layout/HorizontalMultiLevelHierarchy"/>
    <dgm:cxn modelId="{7436E4FE-3956-4690-A44A-B6B618451642}" type="presParOf" srcId="{53175132-E4A4-4B23-A8E3-B9ECB1F28A8F}" destId="{52B9306D-E073-4259-8DF8-62726949EDE3}" srcOrd="0" destOrd="0" presId="urn:microsoft.com/office/officeart/2008/layout/HorizontalMultiLevelHierarchy"/>
    <dgm:cxn modelId="{BFE2B08D-D00E-48E3-8104-F5CDC38436F2}" type="presParOf" srcId="{53D921B6-7038-4DB7-A2E7-7963CDC2EEC0}" destId="{4BEF4463-320A-4F27-A5D9-85D8E53365A8}" srcOrd="9" destOrd="0" presId="urn:microsoft.com/office/officeart/2008/layout/HorizontalMultiLevelHierarchy"/>
    <dgm:cxn modelId="{0C69E12F-B2E2-4D10-A592-83F0E992CAD9}" type="presParOf" srcId="{4BEF4463-320A-4F27-A5D9-85D8E53365A8}" destId="{A48469F0-30A6-4686-9C9F-84420CC6CC0A}" srcOrd="0" destOrd="0" presId="urn:microsoft.com/office/officeart/2008/layout/HorizontalMultiLevelHierarchy"/>
    <dgm:cxn modelId="{A63535C0-6FE2-4AC6-96E4-4F1931E1BBA4}" type="presParOf" srcId="{4BEF4463-320A-4F27-A5D9-85D8E53365A8}" destId="{82C7F785-77A7-40F2-A637-931D50E38A7F}" srcOrd="1" destOrd="0" presId="urn:microsoft.com/office/officeart/2008/layout/HorizontalMultiLevelHierarchy"/>
    <dgm:cxn modelId="{FB6C65C7-77E3-409C-A520-619639C20FE8}" type="presParOf" srcId="{53D921B6-7038-4DB7-A2E7-7963CDC2EEC0}" destId="{F3400C39-957B-42F7-B495-10C4BBD898C7}" srcOrd="10" destOrd="0" presId="urn:microsoft.com/office/officeart/2008/layout/HorizontalMultiLevelHierarchy"/>
    <dgm:cxn modelId="{3ECEF53B-ED82-49BE-8870-CED55B970C1D}" type="presParOf" srcId="{F3400C39-957B-42F7-B495-10C4BBD898C7}" destId="{7FF300D1-A528-430C-9BDE-CDB9846BEDE3}" srcOrd="0" destOrd="0" presId="urn:microsoft.com/office/officeart/2008/layout/HorizontalMultiLevelHierarchy"/>
    <dgm:cxn modelId="{38ED0237-FB82-45F0-AB48-EA544111E957}" type="presParOf" srcId="{53D921B6-7038-4DB7-A2E7-7963CDC2EEC0}" destId="{9476E2D3-9607-4235-936F-3C2B79E7D2F4}" srcOrd="11" destOrd="0" presId="urn:microsoft.com/office/officeart/2008/layout/HorizontalMultiLevelHierarchy"/>
    <dgm:cxn modelId="{7F0696A3-284F-4BAB-AB30-81B9546A8339}" type="presParOf" srcId="{9476E2D3-9607-4235-936F-3C2B79E7D2F4}" destId="{85B5988F-2B03-452B-A7D2-6DA67398B883}" srcOrd="0" destOrd="0" presId="urn:microsoft.com/office/officeart/2008/layout/HorizontalMultiLevelHierarchy"/>
    <dgm:cxn modelId="{7541276D-87A6-4D33-8A46-A0B4BE28F8D4}" type="presParOf" srcId="{9476E2D3-9607-4235-936F-3C2B79E7D2F4}" destId="{2124893F-3288-4769-89B8-DE4CC8D12123}" srcOrd="1" destOrd="0" presId="urn:microsoft.com/office/officeart/2008/layout/HorizontalMultiLevelHierarchy"/>
    <dgm:cxn modelId="{FC4B391B-5F58-4EA9-8F1B-2CB41C984771}" type="presParOf" srcId="{3C4827A4-7798-4D9A-8A04-487FF833104D}" destId="{9B636B5D-D2C6-41EA-969C-3A0EB3A2BC64}" srcOrd="2" destOrd="0" presId="urn:microsoft.com/office/officeart/2008/layout/HorizontalMultiLevelHierarchy"/>
    <dgm:cxn modelId="{C492020F-87A7-4A3B-A301-871EFC5FD88E}" type="presParOf" srcId="{9B636B5D-D2C6-41EA-969C-3A0EB3A2BC64}" destId="{2AE30C2B-C49E-4113-9E7C-F98DCC7773E4}" srcOrd="0" destOrd="0" presId="urn:microsoft.com/office/officeart/2008/layout/HorizontalMultiLevelHierarchy"/>
    <dgm:cxn modelId="{06855F23-1674-4161-8B76-FC601C6383D9}" type="presParOf" srcId="{3C4827A4-7798-4D9A-8A04-487FF833104D}" destId="{E3E3D4BF-FE4D-480D-9110-572BE90D357E}" srcOrd="3" destOrd="0" presId="urn:microsoft.com/office/officeart/2008/layout/HorizontalMultiLevelHierarchy"/>
    <dgm:cxn modelId="{5325D279-DA57-494C-85B8-9948427649D6}" type="presParOf" srcId="{E3E3D4BF-FE4D-480D-9110-572BE90D357E}" destId="{6ABBEA18-74F4-4348-947E-C32FE7B05532}" srcOrd="0" destOrd="0" presId="urn:microsoft.com/office/officeart/2008/layout/HorizontalMultiLevelHierarchy"/>
    <dgm:cxn modelId="{DCE4F14A-E0C0-4B3D-B32D-9D6A6A5191DC}" type="presParOf" srcId="{E3E3D4BF-FE4D-480D-9110-572BE90D357E}" destId="{105D2AD0-07B4-4184-97AF-841C4E392AE5}" srcOrd="1" destOrd="0" presId="urn:microsoft.com/office/officeart/2008/layout/HorizontalMultiLevelHierarchy"/>
    <dgm:cxn modelId="{C2FF96A2-A7B1-477E-AEBF-ACA3624EC1B2}" type="presParOf" srcId="{105D2AD0-07B4-4184-97AF-841C4E392AE5}" destId="{86D4AFE3-DD99-4F11-8C80-47150E6B3FAA}" srcOrd="0" destOrd="0" presId="urn:microsoft.com/office/officeart/2008/layout/HorizontalMultiLevelHierarchy"/>
    <dgm:cxn modelId="{BF9C3935-8B54-4B04-B5FA-EFF7A409BBFA}" type="presParOf" srcId="{86D4AFE3-DD99-4F11-8C80-47150E6B3FAA}" destId="{9C859F97-F8E0-439A-AD13-03AD976D266F}" srcOrd="0" destOrd="0" presId="urn:microsoft.com/office/officeart/2008/layout/HorizontalMultiLevelHierarchy"/>
    <dgm:cxn modelId="{EC6C47B6-5B96-4ABF-B267-FD790388CD15}" type="presParOf" srcId="{105D2AD0-07B4-4184-97AF-841C4E392AE5}" destId="{355D4AE0-A23C-432C-AAD2-756949128B5B}" srcOrd="1" destOrd="0" presId="urn:microsoft.com/office/officeart/2008/layout/HorizontalMultiLevelHierarchy"/>
    <dgm:cxn modelId="{8620EBAE-3B43-4537-AC07-55774D9030D3}" type="presParOf" srcId="{355D4AE0-A23C-432C-AAD2-756949128B5B}" destId="{AD054CAE-1D74-4545-A9AC-3C2B1B0ACBD0}" srcOrd="0" destOrd="0" presId="urn:microsoft.com/office/officeart/2008/layout/HorizontalMultiLevelHierarchy"/>
    <dgm:cxn modelId="{E5069F93-5EC4-4552-8C8A-3B6ACA2E67A4}" type="presParOf" srcId="{355D4AE0-A23C-432C-AAD2-756949128B5B}" destId="{4E7A6253-FAE0-4312-846F-16BF8A8B0B8D}" srcOrd="1" destOrd="0" presId="urn:microsoft.com/office/officeart/2008/layout/HorizontalMultiLevelHierarchy"/>
    <dgm:cxn modelId="{6BEA1BCB-D44A-4521-AEF4-96167DD80F96}" type="presParOf" srcId="{3C4827A4-7798-4D9A-8A04-487FF833104D}" destId="{11D4C70D-4A95-44ED-9DD7-6E67E2658487}" srcOrd="4" destOrd="0" presId="urn:microsoft.com/office/officeart/2008/layout/HorizontalMultiLevelHierarchy"/>
    <dgm:cxn modelId="{E4C5814A-4E1A-4F08-B130-5FF5228B8C6B}" type="presParOf" srcId="{11D4C70D-4A95-44ED-9DD7-6E67E2658487}" destId="{C83B6CAA-4887-4A56-8238-B8A23298C311}" srcOrd="0" destOrd="0" presId="urn:microsoft.com/office/officeart/2008/layout/HorizontalMultiLevelHierarchy"/>
    <dgm:cxn modelId="{1AB95257-5199-46A8-B05E-B5E300ADCF23}" type="presParOf" srcId="{3C4827A4-7798-4D9A-8A04-487FF833104D}" destId="{7588BD22-A220-45A6-B2CD-B012EBEE560B}" srcOrd="5" destOrd="0" presId="urn:microsoft.com/office/officeart/2008/layout/HorizontalMultiLevelHierarchy"/>
    <dgm:cxn modelId="{C3776F60-6F8B-49A9-8A57-BB5D823F237D}" type="presParOf" srcId="{7588BD22-A220-45A6-B2CD-B012EBEE560B}" destId="{15FCEB0F-75E4-4153-A7F2-B22802539EF5}" srcOrd="0" destOrd="0" presId="urn:microsoft.com/office/officeart/2008/layout/HorizontalMultiLevelHierarchy"/>
    <dgm:cxn modelId="{FDEF3A50-E6DA-42EE-8808-AACFF01CA12F}" type="presParOf" srcId="{7588BD22-A220-45A6-B2CD-B012EBEE560B}" destId="{14A0A747-DF07-45BE-A064-2880D8E5B92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4C70D-4A95-44ED-9DD7-6E67E2658487}">
      <dsp:nvSpPr>
        <dsp:cNvPr id="0" name=""/>
        <dsp:cNvSpPr/>
      </dsp:nvSpPr>
      <dsp:spPr>
        <a:xfrm>
          <a:off x="1834071" y="2392081"/>
          <a:ext cx="325371" cy="2280042"/>
        </a:xfrm>
        <a:custGeom>
          <a:avLst/>
          <a:gdLst/>
          <a:ahLst/>
          <a:cxnLst/>
          <a:rect l="0" t="0" r="0" b="0"/>
          <a:pathLst>
            <a:path>
              <a:moveTo>
                <a:pt x="0" y="0"/>
              </a:moveTo>
              <a:lnTo>
                <a:pt x="162685" y="0"/>
              </a:lnTo>
              <a:lnTo>
                <a:pt x="162685" y="2280042"/>
              </a:lnTo>
              <a:lnTo>
                <a:pt x="325371" y="22800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1939178" y="3474523"/>
        <a:ext cx="115157" cy="115157"/>
      </dsp:txXfrm>
    </dsp:sp>
    <dsp:sp modelId="{86D4AFE3-DD99-4F11-8C80-47150E6B3FAA}">
      <dsp:nvSpPr>
        <dsp:cNvPr id="0" name=""/>
        <dsp:cNvSpPr/>
      </dsp:nvSpPr>
      <dsp:spPr>
        <a:xfrm>
          <a:off x="3814941" y="3995497"/>
          <a:ext cx="331099" cy="91440"/>
        </a:xfrm>
        <a:custGeom>
          <a:avLst/>
          <a:gdLst/>
          <a:ahLst/>
          <a:cxnLst/>
          <a:rect l="0" t="0" r="0" b="0"/>
          <a:pathLst>
            <a:path>
              <a:moveTo>
                <a:pt x="0" y="45720"/>
              </a:moveTo>
              <a:lnTo>
                <a:pt x="33109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72213" y="4032939"/>
        <a:ext cx="16554" cy="16554"/>
      </dsp:txXfrm>
    </dsp:sp>
    <dsp:sp modelId="{9B636B5D-D2C6-41EA-969C-3A0EB3A2BC64}">
      <dsp:nvSpPr>
        <dsp:cNvPr id="0" name=""/>
        <dsp:cNvSpPr/>
      </dsp:nvSpPr>
      <dsp:spPr>
        <a:xfrm>
          <a:off x="1834071" y="2392081"/>
          <a:ext cx="325371" cy="1649136"/>
        </a:xfrm>
        <a:custGeom>
          <a:avLst/>
          <a:gdLst/>
          <a:ahLst/>
          <a:cxnLst/>
          <a:rect l="0" t="0" r="0" b="0"/>
          <a:pathLst>
            <a:path>
              <a:moveTo>
                <a:pt x="0" y="0"/>
              </a:moveTo>
              <a:lnTo>
                <a:pt x="162685" y="0"/>
              </a:lnTo>
              <a:lnTo>
                <a:pt x="162685" y="1649136"/>
              </a:lnTo>
              <a:lnTo>
                <a:pt x="325371" y="16491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1954734" y="3174626"/>
        <a:ext cx="84046" cy="84046"/>
      </dsp:txXfrm>
    </dsp:sp>
    <dsp:sp modelId="{F3400C39-957B-42F7-B495-10C4BBD898C7}">
      <dsp:nvSpPr>
        <dsp:cNvPr id="0" name=""/>
        <dsp:cNvSpPr/>
      </dsp:nvSpPr>
      <dsp:spPr>
        <a:xfrm>
          <a:off x="3826397" y="847902"/>
          <a:ext cx="319643" cy="2562408"/>
        </a:xfrm>
        <a:custGeom>
          <a:avLst/>
          <a:gdLst/>
          <a:ahLst/>
          <a:cxnLst/>
          <a:rect l="0" t="0" r="0" b="0"/>
          <a:pathLst>
            <a:path>
              <a:moveTo>
                <a:pt x="0" y="0"/>
              </a:moveTo>
              <a:lnTo>
                <a:pt x="159821" y="0"/>
              </a:lnTo>
              <a:lnTo>
                <a:pt x="159821" y="2562408"/>
              </a:lnTo>
              <a:lnTo>
                <a:pt x="319643" y="25624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921662" y="2064550"/>
        <a:ext cx="129113" cy="129113"/>
      </dsp:txXfrm>
    </dsp:sp>
    <dsp:sp modelId="{53175132-E4A4-4B23-A8E3-B9ECB1F28A8F}">
      <dsp:nvSpPr>
        <dsp:cNvPr id="0" name=""/>
        <dsp:cNvSpPr/>
      </dsp:nvSpPr>
      <dsp:spPr>
        <a:xfrm>
          <a:off x="3826397" y="847902"/>
          <a:ext cx="319643" cy="1931502"/>
        </a:xfrm>
        <a:custGeom>
          <a:avLst/>
          <a:gdLst/>
          <a:ahLst/>
          <a:cxnLst/>
          <a:rect l="0" t="0" r="0" b="0"/>
          <a:pathLst>
            <a:path>
              <a:moveTo>
                <a:pt x="0" y="0"/>
              </a:moveTo>
              <a:lnTo>
                <a:pt x="159821" y="0"/>
              </a:lnTo>
              <a:lnTo>
                <a:pt x="159821" y="1931502"/>
              </a:lnTo>
              <a:lnTo>
                <a:pt x="319643" y="19315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937274" y="1764709"/>
        <a:ext cx="97888" cy="97888"/>
      </dsp:txXfrm>
    </dsp:sp>
    <dsp:sp modelId="{C4B53D37-7A69-49AB-85EA-E2524E7E976B}">
      <dsp:nvSpPr>
        <dsp:cNvPr id="0" name=""/>
        <dsp:cNvSpPr/>
      </dsp:nvSpPr>
      <dsp:spPr>
        <a:xfrm>
          <a:off x="3826397" y="847902"/>
          <a:ext cx="319643" cy="1300595"/>
        </a:xfrm>
        <a:custGeom>
          <a:avLst/>
          <a:gdLst/>
          <a:ahLst/>
          <a:cxnLst/>
          <a:rect l="0" t="0" r="0" b="0"/>
          <a:pathLst>
            <a:path>
              <a:moveTo>
                <a:pt x="0" y="0"/>
              </a:moveTo>
              <a:lnTo>
                <a:pt x="159821" y="0"/>
              </a:lnTo>
              <a:lnTo>
                <a:pt x="159821" y="1300595"/>
              </a:lnTo>
              <a:lnTo>
                <a:pt x="319643" y="13005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52736" y="1464717"/>
        <a:ext cx="66964" cy="66964"/>
      </dsp:txXfrm>
    </dsp:sp>
    <dsp:sp modelId="{35E970E4-5815-4E17-A4C1-5761C8DB76A8}">
      <dsp:nvSpPr>
        <dsp:cNvPr id="0" name=""/>
        <dsp:cNvSpPr/>
      </dsp:nvSpPr>
      <dsp:spPr>
        <a:xfrm>
          <a:off x="3826397" y="847902"/>
          <a:ext cx="319643" cy="669689"/>
        </a:xfrm>
        <a:custGeom>
          <a:avLst/>
          <a:gdLst/>
          <a:ahLst/>
          <a:cxnLst/>
          <a:rect l="0" t="0" r="0" b="0"/>
          <a:pathLst>
            <a:path>
              <a:moveTo>
                <a:pt x="0" y="0"/>
              </a:moveTo>
              <a:lnTo>
                <a:pt x="159821" y="0"/>
              </a:lnTo>
              <a:lnTo>
                <a:pt x="159821" y="669689"/>
              </a:lnTo>
              <a:lnTo>
                <a:pt x="319643" y="6696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67667" y="1164195"/>
        <a:ext cx="37103" cy="37103"/>
      </dsp:txXfrm>
    </dsp:sp>
    <dsp:sp modelId="{85AF77E9-F849-4AC8-92A7-0B18287B7AC2}">
      <dsp:nvSpPr>
        <dsp:cNvPr id="0" name=""/>
        <dsp:cNvSpPr/>
      </dsp:nvSpPr>
      <dsp:spPr>
        <a:xfrm>
          <a:off x="3826397" y="802182"/>
          <a:ext cx="319643" cy="91440"/>
        </a:xfrm>
        <a:custGeom>
          <a:avLst/>
          <a:gdLst/>
          <a:ahLst/>
          <a:cxnLst/>
          <a:rect l="0" t="0" r="0" b="0"/>
          <a:pathLst>
            <a:path>
              <a:moveTo>
                <a:pt x="0" y="45720"/>
              </a:moveTo>
              <a:lnTo>
                <a:pt x="159821" y="45720"/>
              </a:lnTo>
              <a:lnTo>
                <a:pt x="159821" y="84503"/>
              </a:lnTo>
              <a:lnTo>
                <a:pt x="319643" y="845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78169" y="839852"/>
        <a:ext cx="16099" cy="16099"/>
      </dsp:txXfrm>
    </dsp:sp>
    <dsp:sp modelId="{E1208DCC-0772-4EE9-9D89-665EF454AE24}">
      <dsp:nvSpPr>
        <dsp:cNvPr id="0" name=""/>
        <dsp:cNvSpPr/>
      </dsp:nvSpPr>
      <dsp:spPr>
        <a:xfrm>
          <a:off x="3826397" y="255779"/>
          <a:ext cx="319643" cy="592123"/>
        </a:xfrm>
        <a:custGeom>
          <a:avLst/>
          <a:gdLst/>
          <a:ahLst/>
          <a:cxnLst/>
          <a:rect l="0" t="0" r="0" b="0"/>
          <a:pathLst>
            <a:path>
              <a:moveTo>
                <a:pt x="0" y="592123"/>
              </a:moveTo>
              <a:lnTo>
                <a:pt x="159821" y="592123"/>
              </a:lnTo>
              <a:lnTo>
                <a:pt x="159821" y="0"/>
              </a:lnTo>
              <a:lnTo>
                <a:pt x="31964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69396" y="535018"/>
        <a:ext cx="33644" cy="33644"/>
      </dsp:txXfrm>
    </dsp:sp>
    <dsp:sp modelId="{E3F509B9-1638-48F9-92A6-86D733106E56}">
      <dsp:nvSpPr>
        <dsp:cNvPr id="0" name=""/>
        <dsp:cNvSpPr/>
      </dsp:nvSpPr>
      <dsp:spPr>
        <a:xfrm>
          <a:off x="1834071" y="847902"/>
          <a:ext cx="336827" cy="1544178"/>
        </a:xfrm>
        <a:custGeom>
          <a:avLst/>
          <a:gdLst/>
          <a:ahLst/>
          <a:cxnLst/>
          <a:rect l="0" t="0" r="0" b="0"/>
          <a:pathLst>
            <a:path>
              <a:moveTo>
                <a:pt x="0" y="1544178"/>
              </a:moveTo>
              <a:lnTo>
                <a:pt x="168413" y="1544178"/>
              </a:lnTo>
              <a:lnTo>
                <a:pt x="168413" y="0"/>
              </a:lnTo>
              <a:lnTo>
                <a:pt x="33682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2973" y="1580479"/>
        <a:ext cx="79024" cy="79024"/>
      </dsp:txXfrm>
    </dsp:sp>
    <dsp:sp modelId="{44D087AB-1F23-48D7-B32D-98F691510DB1}">
      <dsp:nvSpPr>
        <dsp:cNvPr id="0" name=""/>
        <dsp:cNvSpPr/>
      </dsp:nvSpPr>
      <dsp:spPr>
        <a:xfrm rot="16200000">
          <a:off x="253485" y="2139718"/>
          <a:ext cx="2656447"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分布外样本检测</a:t>
          </a:r>
        </a:p>
      </dsp:txBody>
      <dsp:txXfrm>
        <a:off x="253485" y="2139718"/>
        <a:ext cx="2656447" cy="504725"/>
      </dsp:txXfrm>
    </dsp:sp>
    <dsp:sp modelId="{A574A597-4D7B-4BF4-BBF4-94DEE77B5F38}">
      <dsp:nvSpPr>
        <dsp:cNvPr id="0" name=""/>
        <dsp:cNvSpPr/>
      </dsp:nvSpPr>
      <dsp:spPr>
        <a:xfrm>
          <a:off x="2170898" y="595540"/>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深度判别式模型</a:t>
          </a:r>
        </a:p>
      </dsp:txBody>
      <dsp:txXfrm>
        <a:off x="2170898" y="595540"/>
        <a:ext cx="1655498" cy="504725"/>
      </dsp:txXfrm>
    </dsp:sp>
    <dsp:sp modelId="{69CF3939-0438-4E64-B108-AF5DC77074EF}">
      <dsp:nvSpPr>
        <dsp:cNvPr id="0" name=""/>
        <dsp:cNvSpPr/>
      </dsp:nvSpPr>
      <dsp:spPr>
        <a:xfrm>
          <a:off x="4146040" y="3416"/>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Output-based</a:t>
          </a:r>
          <a:endParaRPr lang="zh-CN" altLang="en-US" sz="1700" kern="1200" dirty="0"/>
        </a:p>
      </dsp:txBody>
      <dsp:txXfrm>
        <a:off x="4146040" y="3416"/>
        <a:ext cx="1655498" cy="504725"/>
      </dsp:txXfrm>
    </dsp:sp>
    <dsp:sp modelId="{CEB44195-1015-422E-A331-07A3C6F4A7D6}">
      <dsp:nvSpPr>
        <dsp:cNvPr id="0" name=""/>
        <dsp:cNvSpPr/>
      </dsp:nvSpPr>
      <dsp:spPr>
        <a:xfrm>
          <a:off x="4146040" y="634323"/>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Feature-based</a:t>
          </a:r>
          <a:endParaRPr lang="zh-CN" altLang="en-US" sz="1700" kern="1200" dirty="0"/>
        </a:p>
      </dsp:txBody>
      <dsp:txXfrm>
        <a:off x="4146040" y="634323"/>
        <a:ext cx="1655498" cy="504725"/>
      </dsp:txXfrm>
    </dsp:sp>
    <dsp:sp modelId="{E0507460-0988-47B4-B8FA-5BC0946024F4}">
      <dsp:nvSpPr>
        <dsp:cNvPr id="0" name=""/>
        <dsp:cNvSpPr/>
      </dsp:nvSpPr>
      <dsp:spPr>
        <a:xfrm>
          <a:off x="4146040" y="1265229"/>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Ensembled-based</a:t>
          </a:r>
          <a:endParaRPr lang="zh-CN" altLang="en-US" sz="1700" kern="1200" dirty="0"/>
        </a:p>
      </dsp:txBody>
      <dsp:txXfrm>
        <a:off x="4146040" y="1265229"/>
        <a:ext cx="1655498" cy="504725"/>
      </dsp:txXfrm>
    </dsp:sp>
    <dsp:sp modelId="{4C61F45F-736C-4E7E-A0F6-74FDDB122C83}">
      <dsp:nvSpPr>
        <dsp:cNvPr id="0" name=""/>
        <dsp:cNvSpPr/>
      </dsp:nvSpPr>
      <dsp:spPr>
        <a:xfrm>
          <a:off x="4146040" y="1896135"/>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Auxiliary dataset</a:t>
          </a:r>
          <a:endParaRPr lang="zh-CN" altLang="en-US" sz="1700" kern="1200" dirty="0"/>
        </a:p>
      </dsp:txBody>
      <dsp:txXfrm>
        <a:off x="4146040" y="1896135"/>
        <a:ext cx="1655498" cy="504725"/>
      </dsp:txXfrm>
    </dsp:sp>
    <dsp:sp modelId="{A48469F0-30A6-4686-9C9F-84420CC6CC0A}">
      <dsp:nvSpPr>
        <dsp:cNvPr id="0" name=""/>
        <dsp:cNvSpPr/>
      </dsp:nvSpPr>
      <dsp:spPr>
        <a:xfrm>
          <a:off x="4146040" y="2527042"/>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Data Augmentation</a:t>
          </a:r>
          <a:endParaRPr lang="zh-CN" altLang="en-US" sz="1700" kern="1200" dirty="0"/>
        </a:p>
      </dsp:txBody>
      <dsp:txXfrm>
        <a:off x="4146040" y="2527042"/>
        <a:ext cx="1655498" cy="504725"/>
      </dsp:txXfrm>
    </dsp:sp>
    <dsp:sp modelId="{85B5988F-2B03-452B-A7D2-6DA67398B883}">
      <dsp:nvSpPr>
        <dsp:cNvPr id="0" name=""/>
        <dsp:cNvSpPr/>
      </dsp:nvSpPr>
      <dsp:spPr>
        <a:xfrm>
          <a:off x="4146040" y="3157948"/>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solidFill>
                <a:srgbClr val="FF0000"/>
              </a:solidFill>
            </a:rPr>
            <a:t>Self-Supervised</a:t>
          </a:r>
          <a:endParaRPr lang="zh-CN" altLang="en-US" sz="1700" b="1" kern="1200" dirty="0">
            <a:solidFill>
              <a:srgbClr val="FF0000"/>
            </a:solidFill>
          </a:endParaRPr>
        </a:p>
      </dsp:txBody>
      <dsp:txXfrm>
        <a:off x="4146040" y="3157948"/>
        <a:ext cx="1655498" cy="504725"/>
      </dsp:txXfrm>
    </dsp:sp>
    <dsp:sp modelId="{6ABBEA18-74F4-4348-947E-C32FE7B05532}">
      <dsp:nvSpPr>
        <dsp:cNvPr id="0" name=""/>
        <dsp:cNvSpPr/>
      </dsp:nvSpPr>
      <dsp:spPr>
        <a:xfrm>
          <a:off x="2159442" y="3788854"/>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深度生成式模型</a:t>
          </a:r>
        </a:p>
      </dsp:txBody>
      <dsp:txXfrm>
        <a:off x="2159442" y="3788854"/>
        <a:ext cx="1655498" cy="504725"/>
      </dsp:txXfrm>
    </dsp:sp>
    <dsp:sp modelId="{AD054CAE-1D74-4545-A9AC-3C2B1B0ACBD0}">
      <dsp:nvSpPr>
        <dsp:cNvPr id="0" name=""/>
        <dsp:cNvSpPr/>
      </dsp:nvSpPr>
      <dsp:spPr>
        <a:xfrm>
          <a:off x="4146040" y="3788854"/>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a:t>
          </a:r>
          <a:endParaRPr lang="zh-CN" altLang="en-US" sz="1700" kern="1200" dirty="0"/>
        </a:p>
      </dsp:txBody>
      <dsp:txXfrm>
        <a:off x="4146040" y="3788854"/>
        <a:ext cx="1655498" cy="504725"/>
      </dsp:txXfrm>
    </dsp:sp>
    <dsp:sp modelId="{15FCEB0F-75E4-4153-A7F2-B22802539EF5}">
      <dsp:nvSpPr>
        <dsp:cNvPr id="0" name=""/>
        <dsp:cNvSpPr/>
      </dsp:nvSpPr>
      <dsp:spPr>
        <a:xfrm>
          <a:off x="2159442" y="4419761"/>
          <a:ext cx="1655498" cy="5047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混合式</a:t>
          </a:r>
        </a:p>
      </dsp:txBody>
      <dsp:txXfrm>
        <a:off x="2159442" y="4419761"/>
        <a:ext cx="1655498" cy="50472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03263F-9DC8-1A42-8F4B-5B5E066E99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ISER20</a:t>
            </a:r>
            <a:endParaRPr lang="en-CN"/>
          </a:p>
        </p:txBody>
      </p:sp>
      <p:sp>
        <p:nvSpPr>
          <p:cNvPr id="3" name="Date Placeholder 2">
            <a:extLst>
              <a:ext uri="{FF2B5EF4-FFF2-40B4-BE49-F238E27FC236}">
                <a16:creationId xmlns:a16="http://schemas.microsoft.com/office/drawing/2014/main" id="{A92503B5-CD9F-AC4E-A0A6-8BA0DEA41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EA76A7-EF37-4E48-ADB3-D918593CBFE0}" type="datetimeFigureOut">
              <a:rPr lang="en-CN" smtClean="0"/>
              <a:t>11/19/2021</a:t>
            </a:fld>
            <a:endParaRPr lang="en-CN"/>
          </a:p>
        </p:txBody>
      </p:sp>
      <p:sp>
        <p:nvSpPr>
          <p:cNvPr id="4" name="Footer Placeholder 3">
            <a:extLst>
              <a:ext uri="{FF2B5EF4-FFF2-40B4-BE49-F238E27FC236}">
                <a16:creationId xmlns:a16="http://schemas.microsoft.com/office/drawing/2014/main" id="{1B807941-3859-6B45-91C7-CF9C067017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916A05C7-6FEA-2E42-AAC2-8C4EA26EF3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18B270-BEA8-234B-9DBC-A38F58875D13}" type="slidenum">
              <a:rPr lang="en-CN" smtClean="0"/>
              <a:t>‹#›</a:t>
            </a:fld>
            <a:endParaRPr lang="en-CN"/>
          </a:p>
        </p:txBody>
      </p:sp>
    </p:spTree>
    <p:extLst>
      <p:ext uri="{BB962C8B-B14F-4D97-AF65-F5344CB8AC3E}">
        <p14:creationId xmlns:p14="http://schemas.microsoft.com/office/powerpoint/2010/main" val="16489675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ISER20</a:t>
            </a:r>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D07D6-B913-B14A-9AF5-2353B5EC7649}" type="datetimeFigureOut">
              <a:rPr lang="en-CN" smtClean="0"/>
              <a:t>11/19/2021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28C67-BE1D-9D4B-B2BC-EEAA5447A5D8}" type="slidenum">
              <a:rPr lang="en-CN" smtClean="0"/>
              <a:t>‹#›</a:t>
            </a:fld>
            <a:endParaRPr lang="en-CN"/>
          </a:p>
        </p:txBody>
      </p:sp>
    </p:spTree>
    <p:extLst>
      <p:ext uri="{BB962C8B-B14F-4D97-AF65-F5344CB8AC3E}">
        <p14:creationId xmlns:p14="http://schemas.microsoft.com/office/powerpoint/2010/main" val="29091239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A401-3A43-6046-AB21-7836F473A3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BFC686EC-5BEC-1441-BF67-60F33F4BE6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CBC03789-CEBA-3B40-8C6F-FD6C4088748B}"/>
              </a:ext>
            </a:extLst>
          </p:cNvPr>
          <p:cNvSpPr>
            <a:spLocks noGrp="1"/>
          </p:cNvSpPr>
          <p:nvPr>
            <p:ph type="dt" sz="half" idx="10"/>
          </p:nvPr>
        </p:nvSpPr>
        <p:spPr/>
        <p:txBody>
          <a:bodyPr/>
          <a:lstStyle/>
          <a:p>
            <a:fld id="{8592E146-AEF5-4882-B241-2A36D6B6F567}" type="datetime1">
              <a:rPr lang="en-US" altLang="zh-CN" smtClean="0"/>
              <a:t>11/19/2021</a:t>
            </a:fld>
            <a:endParaRPr lang="en-CN"/>
          </a:p>
        </p:txBody>
      </p:sp>
      <p:sp>
        <p:nvSpPr>
          <p:cNvPr id="5" name="Footer Placeholder 4">
            <a:extLst>
              <a:ext uri="{FF2B5EF4-FFF2-40B4-BE49-F238E27FC236}">
                <a16:creationId xmlns:a16="http://schemas.microsoft.com/office/drawing/2014/main" id="{0423C6D2-C42D-9A4B-A49A-1B9B70E74548}"/>
              </a:ext>
            </a:extLst>
          </p:cNvPr>
          <p:cNvSpPr>
            <a:spLocks noGrp="1"/>
          </p:cNvSpPr>
          <p:nvPr>
            <p:ph type="ftr" sz="quarter" idx="11"/>
          </p:nvPr>
        </p:nvSpPr>
        <p:spPr/>
        <p:txBody>
          <a:bodyPr/>
          <a:lstStyle/>
          <a:p>
            <a:r>
              <a:rPr lang="en-US"/>
              <a:t>ML-Seminar</a:t>
            </a:r>
            <a:endParaRPr lang="en-CN"/>
          </a:p>
        </p:txBody>
      </p:sp>
      <p:sp>
        <p:nvSpPr>
          <p:cNvPr id="6" name="Slide Number Placeholder 5">
            <a:extLst>
              <a:ext uri="{FF2B5EF4-FFF2-40B4-BE49-F238E27FC236}">
                <a16:creationId xmlns:a16="http://schemas.microsoft.com/office/drawing/2014/main" id="{962B0F4E-C982-B24C-AC30-7769BDFC42AA}"/>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178288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08719-AD19-844E-8ADA-514890CE244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CE041A90-1317-BB40-BCFF-F7EC4F3865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F27023C-0F88-DF44-BACA-CED5546AFC21}"/>
              </a:ext>
            </a:extLst>
          </p:cNvPr>
          <p:cNvSpPr>
            <a:spLocks noGrp="1"/>
          </p:cNvSpPr>
          <p:nvPr>
            <p:ph type="dt" sz="half" idx="10"/>
          </p:nvPr>
        </p:nvSpPr>
        <p:spPr/>
        <p:txBody>
          <a:bodyPr/>
          <a:lstStyle/>
          <a:p>
            <a:fld id="{CE327D2F-ACAB-44BE-844F-3C1E52B0F633}" type="datetime1">
              <a:rPr lang="en-US" altLang="zh-CN" smtClean="0"/>
              <a:t>11/19/2021</a:t>
            </a:fld>
            <a:endParaRPr lang="en-CN"/>
          </a:p>
        </p:txBody>
      </p:sp>
      <p:sp>
        <p:nvSpPr>
          <p:cNvPr id="5" name="Footer Placeholder 4">
            <a:extLst>
              <a:ext uri="{FF2B5EF4-FFF2-40B4-BE49-F238E27FC236}">
                <a16:creationId xmlns:a16="http://schemas.microsoft.com/office/drawing/2014/main" id="{9A863286-64B1-414A-AB5C-068A09B2EE4C}"/>
              </a:ext>
            </a:extLst>
          </p:cNvPr>
          <p:cNvSpPr>
            <a:spLocks noGrp="1"/>
          </p:cNvSpPr>
          <p:nvPr>
            <p:ph type="ftr" sz="quarter" idx="11"/>
          </p:nvPr>
        </p:nvSpPr>
        <p:spPr/>
        <p:txBody>
          <a:bodyPr/>
          <a:lstStyle/>
          <a:p>
            <a:r>
              <a:rPr lang="en-US"/>
              <a:t>ML-Seminar</a:t>
            </a:r>
            <a:endParaRPr lang="en-CN"/>
          </a:p>
        </p:txBody>
      </p:sp>
      <p:sp>
        <p:nvSpPr>
          <p:cNvPr id="6" name="Slide Number Placeholder 5">
            <a:extLst>
              <a:ext uri="{FF2B5EF4-FFF2-40B4-BE49-F238E27FC236}">
                <a16:creationId xmlns:a16="http://schemas.microsoft.com/office/drawing/2014/main" id="{1B20DAE2-0B82-784A-9D77-2E0848FD26D2}"/>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2617651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44E93-580F-FC4F-B172-3FC0809EEA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8CE93E5-02E8-6B41-8238-8E3D63E3D8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615BB8B-3249-7046-AB17-464E9DE0EBBA}"/>
              </a:ext>
            </a:extLst>
          </p:cNvPr>
          <p:cNvSpPr>
            <a:spLocks noGrp="1"/>
          </p:cNvSpPr>
          <p:nvPr>
            <p:ph type="dt" sz="half" idx="10"/>
          </p:nvPr>
        </p:nvSpPr>
        <p:spPr/>
        <p:txBody>
          <a:bodyPr/>
          <a:lstStyle/>
          <a:p>
            <a:fld id="{BA5F7E72-BD79-4DB0-B5D7-6230639DF3CA}" type="datetime1">
              <a:rPr lang="en-US" altLang="zh-CN" smtClean="0"/>
              <a:t>11/19/2021</a:t>
            </a:fld>
            <a:endParaRPr lang="en-CN"/>
          </a:p>
        </p:txBody>
      </p:sp>
      <p:sp>
        <p:nvSpPr>
          <p:cNvPr id="5" name="Footer Placeholder 4">
            <a:extLst>
              <a:ext uri="{FF2B5EF4-FFF2-40B4-BE49-F238E27FC236}">
                <a16:creationId xmlns:a16="http://schemas.microsoft.com/office/drawing/2014/main" id="{058649F0-E006-0C47-BA70-D8F090F5F943}"/>
              </a:ext>
            </a:extLst>
          </p:cNvPr>
          <p:cNvSpPr>
            <a:spLocks noGrp="1"/>
          </p:cNvSpPr>
          <p:nvPr>
            <p:ph type="ftr" sz="quarter" idx="11"/>
          </p:nvPr>
        </p:nvSpPr>
        <p:spPr/>
        <p:txBody>
          <a:bodyPr/>
          <a:lstStyle/>
          <a:p>
            <a:r>
              <a:rPr lang="en-US"/>
              <a:t>ML-Seminar</a:t>
            </a:r>
            <a:endParaRPr lang="en-CN"/>
          </a:p>
        </p:txBody>
      </p:sp>
      <p:sp>
        <p:nvSpPr>
          <p:cNvPr id="6" name="Slide Number Placeholder 5">
            <a:extLst>
              <a:ext uri="{FF2B5EF4-FFF2-40B4-BE49-F238E27FC236}">
                <a16:creationId xmlns:a16="http://schemas.microsoft.com/office/drawing/2014/main" id="{F8E3DC93-70D9-9841-A753-DD12A253A5D5}"/>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57592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7182-888F-244E-852C-69B22F45867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2DAB905-B0BB-844D-924D-1CACCD9B40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9D7CA3F-D147-F046-867B-C5CB4D36AE39}"/>
              </a:ext>
            </a:extLst>
          </p:cNvPr>
          <p:cNvSpPr>
            <a:spLocks noGrp="1"/>
          </p:cNvSpPr>
          <p:nvPr>
            <p:ph type="dt" sz="half" idx="10"/>
          </p:nvPr>
        </p:nvSpPr>
        <p:spPr/>
        <p:txBody>
          <a:bodyPr/>
          <a:lstStyle/>
          <a:p>
            <a:fld id="{462036C0-AC40-4499-8A33-B83BA27DB7DE}" type="datetime1">
              <a:rPr lang="en-US" altLang="zh-CN" smtClean="0"/>
              <a:t>11/19/2021</a:t>
            </a:fld>
            <a:endParaRPr lang="en-CN"/>
          </a:p>
        </p:txBody>
      </p:sp>
      <p:sp>
        <p:nvSpPr>
          <p:cNvPr id="5" name="Footer Placeholder 4">
            <a:extLst>
              <a:ext uri="{FF2B5EF4-FFF2-40B4-BE49-F238E27FC236}">
                <a16:creationId xmlns:a16="http://schemas.microsoft.com/office/drawing/2014/main" id="{0050154F-9975-0448-B1F1-EF7DE1D992C0}"/>
              </a:ext>
            </a:extLst>
          </p:cNvPr>
          <p:cNvSpPr>
            <a:spLocks noGrp="1"/>
          </p:cNvSpPr>
          <p:nvPr>
            <p:ph type="ftr" sz="quarter" idx="11"/>
          </p:nvPr>
        </p:nvSpPr>
        <p:spPr/>
        <p:txBody>
          <a:bodyPr/>
          <a:lstStyle/>
          <a:p>
            <a:r>
              <a:rPr lang="en-US"/>
              <a:t>ML-Seminar</a:t>
            </a:r>
            <a:endParaRPr lang="en-CN"/>
          </a:p>
        </p:txBody>
      </p:sp>
      <p:sp>
        <p:nvSpPr>
          <p:cNvPr id="6" name="Slide Number Placeholder 5">
            <a:extLst>
              <a:ext uri="{FF2B5EF4-FFF2-40B4-BE49-F238E27FC236}">
                <a16:creationId xmlns:a16="http://schemas.microsoft.com/office/drawing/2014/main" id="{4CE47241-FFBC-A546-9C47-A15307D0C20E}"/>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2875439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C77A-978F-5647-A979-8DD299F99E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8999454A-AB2A-5146-A916-5CF0917261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384F4-88CB-B749-B118-7C0DEC2CA15A}"/>
              </a:ext>
            </a:extLst>
          </p:cNvPr>
          <p:cNvSpPr>
            <a:spLocks noGrp="1"/>
          </p:cNvSpPr>
          <p:nvPr>
            <p:ph type="dt" sz="half" idx="10"/>
          </p:nvPr>
        </p:nvSpPr>
        <p:spPr/>
        <p:txBody>
          <a:bodyPr/>
          <a:lstStyle/>
          <a:p>
            <a:fld id="{E02DF6F2-3A8C-4AD8-87B4-D9870B047FAB}" type="datetime1">
              <a:rPr lang="en-US" altLang="zh-CN" smtClean="0"/>
              <a:t>11/19/2021</a:t>
            </a:fld>
            <a:endParaRPr lang="en-CN"/>
          </a:p>
        </p:txBody>
      </p:sp>
      <p:sp>
        <p:nvSpPr>
          <p:cNvPr id="5" name="Footer Placeholder 4">
            <a:extLst>
              <a:ext uri="{FF2B5EF4-FFF2-40B4-BE49-F238E27FC236}">
                <a16:creationId xmlns:a16="http://schemas.microsoft.com/office/drawing/2014/main" id="{6C7AFB27-C2DF-E845-A805-02FAAFAAA2AA}"/>
              </a:ext>
            </a:extLst>
          </p:cNvPr>
          <p:cNvSpPr>
            <a:spLocks noGrp="1"/>
          </p:cNvSpPr>
          <p:nvPr>
            <p:ph type="ftr" sz="quarter" idx="11"/>
          </p:nvPr>
        </p:nvSpPr>
        <p:spPr/>
        <p:txBody>
          <a:bodyPr/>
          <a:lstStyle/>
          <a:p>
            <a:r>
              <a:rPr lang="en-US"/>
              <a:t>ML-Seminar</a:t>
            </a:r>
            <a:endParaRPr lang="en-CN"/>
          </a:p>
        </p:txBody>
      </p:sp>
      <p:sp>
        <p:nvSpPr>
          <p:cNvPr id="6" name="Slide Number Placeholder 5">
            <a:extLst>
              <a:ext uri="{FF2B5EF4-FFF2-40B4-BE49-F238E27FC236}">
                <a16:creationId xmlns:a16="http://schemas.microsoft.com/office/drawing/2014/main" id="{A809AA99-B53D-294F-A397-D9C1D9CF372D}"/>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1193715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4757-045F-4E41-AC7D-310F8178AE50}"/>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818B3B19-2236-DE49-B531-19E7A6AE6B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43A377C4-5A8B-F541-88A3-9BD297A60C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AFDDF58D-FBE9-7F41-828B-7267DAF49610}"/>
              </a:ext>
            </a:extLst>
          </p:cNvPr>
          <p:cNvSpPr>
            <a:spLocks noGrp="1"/>
          </p:cNvSpPr>
          <p:nvPr>
            <p:ph type="dt" sz="half" idx="10"/>
          </p:nvPr>
        </p:nvSpPr>
        <p:spPr/>
        <p:txBody>
          <a:bodyPr/>
          <a:lstStyle/>
          <a:p>
            <a:fld id="{D6C81CCD-3F10-4AFF-A87F-8CF740A50D5F}" type="datetime1">
              <a:rPr lang="en-US" altLang="zh-CN" smtClean="0"/>
              <a:t>11/19/2021</a:t>
            </a:fld>
            <a:endParaRPr lang="en-CN"/>
          </a:p>
        </p:txBody>
      </p:sp>
      <p:sp>
        <p:nvSpPr>
          <p:cNvPr id="6" name="Footer Placeholder 5">
            <a:extLst>
              <a:ext uri="{FF2B5EF4-FFF2-40B4-BE49-F238E27FC236}">
                <a16:creationId xmlns:a16="http://schemas.microsoft.com/office/drawing/2014/main" id="{370BB36F-9E3A-D24F-AA6E-5B6450E24CE3}"/>
              </a:ext>
            </a:extLst>
          </p:cNvPr>
          <p:cNvSpPr>
            <a:spLocks noGrp="1"/>
          </p:cNvSpPr>
          <p:nvPr>
            <p:ph type="ftr" sz="quarter" idx="11"/>
          </p:nvPr>
        </p:nvSpPr>
        <p:spPr/>
        <p:txBody>
          <a:bodyPr/>
          <a:lstStyle/>
          <a:p>
            <a:r>
              <a:rPr lang="en-US"/>
              <a:t>ML-Seminar</a:t>
            </a:r>
            <a:endParaRPr lang="en-CN"/>
          </a:p>
        </p:txBody>
      </p:sp>
      <p:sp>
        <p:nvSpPr>
          <p:cNvPr id="7" name="Slide Number Placeholder 6">
            <a:extLst>
              <a:ext uri="{FF2B5EF4-FFF2-40B4-BE49-F238E27FC236}">
                <a16:creationId xmlns:a16="http://schemas.microsoft.com/office/drawing/2014/main" id="{A6A191FA-55F5-6D41-BBA2-D96BFE8A44E4}"/>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3136368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315C-E141-E24F-ABFD-B7E1BCFFC4CB}"/>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36327D9-EC9F-F745-B7FD-43D52C1EC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0716A1-B797-2A40-9BE9-2B65872425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B9BA0AA-1A74-0E4C-8C2D-812FDA397C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D8F43C-0999-BE4C-87B4-EF7A698756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D68094E3-6E0E-A941-A13C-9E866B6863F6}"/>
              </a:ext>
            </a:extLst>
          </p:cNvPr>
          <p:cNvSpPr>
            <a:spLocks noGrp="1"/>
          </p:cNvSpPr>
          <p:nvPr>
            <p:ph type="dt" sz="half" idx="10"/>
          </p:nvPr>
        </p:nvSpPr>
        <p:spPr/>
        <p:txBody>
          <a:bodyPr/>
          <a:lstStyle/>
          <a:p>
            <a:fld id="{30E93BD8-F26C-49FE-B66B-B99D1031C303}" type="datetime1">
              <a:rPr lang="en-US" altLang="zh-CN" smtClean="0"/>
              <a:t>11/19/2021</a:t>
            </a:fld>
            <a:endParaRPr lang="en-CN"/>
          </a:p>
        </p:txBody>
      </p:sp>
      <p:sp>
        <p:nvSpPr>
          <p:cNvPr id="8" name="Footer Placeholder 7">
            <a:extLst>
              <a:ext uri="{FF2B5EF4-FFF2-40B4-BE49-F238E27FC236}">
                <a16:creationId xmlns:a16="http://schemas.microsoft.com/office/drawing/2014/main" id="{D400BB9E-BDC7-734B-8E72-D89650DA77FC}"/>
              </a:ext>
            </a:extLst>
          </p:cNvPr>
          <p:cNvSpPr>
            <a:spLocks noGrp="1"/>
          </p:cNvSpPr>
          <p:nvPr>
            <p:ph type="ftr" sz="quarter" idx="11"/>
          </p:nvPr>
        </p:nvSpPr>
        <p:spPr/>
        <p:txBody>
          <a:bodyPr/>
          <a:lstStyle/>
          <a:p>
            <a:r>
              <a:rPr lang="en-US"/>
              <a:t>ML-Seminar</a:t>
            </a:r>
            <a:endParaRPr lang="en-CN"/>
          </a:p>
        </p:txBody>
      </p:sp>
      <p:sp>
        <p:nvSpPr>
          <p:cNvPr id="9" name="Slide Number Placeholder 8">
            <a:extLst>
              <a:ext uri="{FF2B5EF4-FFF2-40B4-BE49-F238E27FC236}">
                <a16:creationId xmlns:a16="http://schemas.microsoft.com/office/drawing/2014/main" id="{F2116D80-C053-3F4D-AD09-4D1AFCFAA838}"/>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41308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6DDC8-8F78-C24C-8140-83E975392341}"/>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86DDC9AE-070A-374F-933E-53BD5CA333AF}"/>
              </a:ext>
            </a:extLst>
          </p:cNvPr>
          <p:cNvSpPr>
            <a:spLocks noGrp="1"/>
          </p:cNvSpPr>
          <p:nvPr>
            <p:ph type="dt" sz="half" idx="10"/>
          </p:nvPr>
        </p:nvSpPr>
        <p:spPr/>
        <p:txBody>
          <a:bodyPr/>
          <a:lstStyle/>
          <a:p>
            <a:fld id="{37EB29E4-CAC5-419A-A353-F46FB3D2CE82}" type="datetime1">
              <a:rPr lang="en-US" altLang="zh-CN" smtClean="0"/>
              <a:t>11/19/2021</a:t>
            </a:fld>
            <a:endParaRPr lang="en-CN"/>
          </a:p>
        </p:txBody>
      </p:sp>
      <p:sp>
        <p:nvSpPr>
          <p:cNvPr id="4" name="Footer Placeholder 3">
            <a:extLst>
              <a:ext uri="{FF2B5EF4-FFF2-40B4-BE49-F238E27FC236}">
                <a16:creationId xmlns:a16="http://schemas.microsoft.com/office/drawing/2014/main" id="{5CA3E56A-B05F-094C-A8F5-09495A97540E}"/>
              </a:ext>
            </a:extLst>
          </p:cNvPr>
          <p:cNvSpPr>
            <a:spLocks noGrp="1"/>
          </p:cNvSpPr>
          <p:nvPr>
            <p:ph type="ftr" sz="quarter" idx="11"/>
          </p:nvPr>
        </p:nvSpPr>
        <p:spPr/>
        <p:txBody>
          <a:bodyPr/>
          <a:lstStyle/>
          <a:p>
            <a:r>
              <a:rPr lang="en-US"/>
              <a:t>ML-Seminar</a:t>
            </a:r>
            <a:endParaRPr lang="en-CN"/>
          </a:p>
        </p:txBody>
      </p:sp>
      <p:sp>
        <p:nvSpPr>
          <p:cNvPr id="5" name="Slide Number Placeholder 4">
            <a:extLst>
              <a:ext uri="{FF2B5EF4-FFF2-40B4-BE49-F238E27FC236}">
                <a16:creationId xmlns:a16="http://schemas.microsoft.com/office/drawing/2014/main" id="{EB88EFFD-0673-E14C-A4EA-A41794ECAD9D}"/>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194868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7352D-159B-F740-9A9A-935375E0817D}"/>
              </a:ext>
            </a:extLst>
          </p:cNvPr>
          <p:cNvSpPr>
            <a:spLocks noGrp="1"/>
          </p:cNvSpPr>
          <p:nvPr>
            <p:ph type="dt" sz="half" idx="10"/>
          </p:nvPr>
        </p:nvSpPr>
        <p:spPr/>
        <p:txBody>
          <a:bodyPr/>
          <a:lstStyle/>
          <a:p>
            <a:fld id="{F3FDC774-99F1-4BF6-8F0F-2FBCB15AD725}" type="datetime1">
              <a:rPr lang="en-US" altLang="zh-CN" smtClean="0"/>
              <a:t>11/19/2021</a:t>
            </a:fld>
            <a:endParaRPr lang="en-CN"/>
          </a:p>
        </p:txBody>
      </p:sp>
      <p:sp>
        <p:nvSpPr>
          <p:cNvPr id="3" name="Footer Placeholder 2">
            <a:extLst>
              <a:ext uri="{FF2B5EF4-FFF2-40B4-BE49-F238E27FC236}">
                <a16:creationId xmlns:a16="http://schemas.microsoft.com/office/drawing/2014/main" id="{D574599A-8062-144C-BCD6-930A72479F62}"/>
              </a:ext>
            </a:extLst>
          </p:cNvPr>
          <p:cNvSpPr>
            <a:spLocks noGrp="1"/>
          </p:cNvSpPr>
          <p:nvPr>
            <p:ph type="ftr" sz="quarter" idx="11"/>
          </p:nvPr>
        </p:nvSpPr>
        <p:spPr/>
        <p:txBody>
          <a:bodyPr/>
          <a:lstStyle/>
          <a:p>
            <a:r>
              <a:rPr lang="en-US"/>
              <a:t>ML-Seminar</a:t>
            </a:r>
            <a:endParaRPr lang="en-CN"/>
          </a:p>
        </p:txBody>
      </p:sp>
      <p:sp>
        <p:nvSpPr>
          <p:cNvPr id="4" name="Slide Number Placeholder 3">
            <a:extLst>
              <a:ext uri="{FF2B5EF4-FFF2-40B4-BE49-F238E27FC236}">
                <a16:creationId xmlns:a16="http://schemas.microsoft.com/office/drawing/2014/main" id="{3CE52021-8063-A544-BCF6-BFD2E1B5C49A}"/>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2241349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0363-9FD2-D749-8771-61971D09C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87F0659B-E120-AE43-BA68-A3B9113F7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23EE2F97-DEA4-2D4D-9AEB-7C5462821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AA27DB-1211-6647-8C2A-66E957A6A925}"/>
              </a:ext>
            </a:extLst>
          </p:cNvPr>
          <p:cNvSpPr>
            <a:spLocks noGrp="1"/>
          </p:cNvSpPr>
          <p:nvPr>
            <p:ph type="dt" sz="half" idx="10"/>
          </p:nvPr>
        </p:nvSpPr>
        <p:spPr/>
        <p:txBody>
          <a:bodyPr/>
          <a:lstStyle/>
          <a:p>
            <a:fld id="{56DF0F3E-D9AC-46FF-BEA3-5545503320EE}" type="datetime1">
              <a:rPr lang="en-US" altLang="zh-CN" smtClean="0"/>
              <a:t>11/19/2021</a:t>
            </a:fld>
            <a:endParaRPr lang="en-CN"/>
          </a:p>
        </p:txBody>
      </p:sp>
      <p:sp>
        <p:nvSpPr>
          <p:cNvPr id="6" name="Footer Placeholder 5">
            <a:extLst>
              <a:ext uri="{FF2B5EF4-FFF2-40B4-BE49-F238E27FC236}">
                <a16:creationId xmlns:a16="http://schemas.microsoft.com/office/drawing/2014/main" id="{26CD3331-172B-0045-9B38-29879778B722}"/>
              </a:ext>
            </a:extLst>
          </p:cNvPr>
          <p:cNvSpPr>
            <a:spLocks noGrp="1"/>
          </p:cNvSpPr>
          <p:nvPr>
            <p:ph type="ftr" sz="quarter" idx="11"/>
          </p:nvPr>
        </p:nvSpPr>
        <p:spPr/>
        <p:txBody>
          <a:bodyPr/>
          <a:lstStyle/>
          <a:p>
            <a:r>
              <a:rPr lang="en-US"/>
              <a:t>ML-Seminar</a:t>
            </a:r>
            <a:endParaRPr lang="en-CN"/>
          </a:p>
        </p:txBody>
      </p:sp>
      <p:sp>
        <p:nvSpPr>
          <p:cNvPr id="7" name="Slide Number Placeholder 6">
            <a:extLst>
              <a:ext uri="{FF2B5EF4-FFF2-40B4-BE49-F238E27FC236}">
                <a16:creationId xmlns:a16="http://schemas.microsoft.com/office/drawing/2014/main" id="{E0A7D191-558C-3F46-A5F5-369C7ADD35F4}"/>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212312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EABF-9A39-8143-AC05-3CB7B474F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7D157F23-02DC-5C48-ABB4-AB6F27981B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5CFFE94E-8622-F147-84A0-6F5C1F3CE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8F300-4739-3847-9EE4-82FDB5A4EDBC}"/>
              </a:ext>
            </a:extLst>
          </p:cNvPr>
          <p:cNvSpPr>
            <a:spLocks noGrp="1"/>
          </p:cNvSpPr>
          <p:nvPr>
            <p:ph type="dt" sz="half" idx="10"/>
          </p:nvPr>
        </p:nvSpPr>
        <p:spPr/>
        <p:txBody>
          <a:bodyPr/>
          <a:lstStyle/>
          <a:p>
            <a:fld id="{DEEE0DA4-4614-413F-899B-19097309E20A}" type="datetime1">
              <a:rPr lang="en-US" altLang="zh-CN" smtClean="0"/>
              <a:t>11/19/2021</a:t>
            </a:fld>
            <a:endParaRPr lang="en-CN"/>
          </a:p>
        </p:txBody>
      </p:sp>
      <p:sp>
        <p:nvSpPr>
          <p:cNvPr id="6" name="Footer Placeholder 5">
            <a:extLst>
              <a:ext uri="{FF2B5EF4-FFF2-40B4-BE49-F238E27FC236}">
                <a16:creationId xmlns:a16="http://schemas.microsoft.com/office/drawing/2014/main" id="{6633E6B4-AB29-8E41-B44E-6B1077C071A3}"/>
              </a:ext>
            </a:extLst>
          </p:cNvPr>
          <p:cNvSpPr>
            <a:spLocks noGrp="1"/>
          </p:cNvSpPr>
          <p:nvPr>
            <p:ph type="ftr" sz="quarter" idx="11"/>
          </p:nvPr>
        </p:nvSpPr>
        <p:spPr/>
        <p:txBody>
          <a:bodyPr/>
          <a:lstStyle/>
          <a:p>
            <a:r>
              <a:rPr lang="en-US"/>
              <a:t>ML-Seminar</a:t>
            </a:r>
            <a:endParaRPr lang="en-CN"/>
          </a:p>
        </p:txBody>
      </p:sp>
      <p:sp>
        <p:nvSpPr>
          <p:cNvPr id="7" name="Slide Number Placeholder 6">
            <a:extLst>
              <a:ext uri="{FF2B5EF4-FFF2-40B4-BE49-F238E27FC236}">
                <a16:creationId xmlns:a16="http://schemas.microsoft.com/office/drawing/2014/main" id="{D842A040-B627-4642-B330-AE1FDFF6A291}"/>
              </a:ext>
            </a:extLst>
          </p:cNvPr>
          <p:cNvSpPr>
            <a:spLocks noGrp="1"/>
          </p:cNvSpPr>
          <p:nvPr>
            <p:ph type="sldNum" sz="quarter" idx="12"/>
          </p:nvPr>
        </p:nvSpPr>
        <p:spPr/>
        <p:txBody>
          <a:bodyPr/>
          <a:lstStyle/>
          <a:p>
            <a:fld id="{52272B3B-A072-D241-B4B1-5C02A846C241}" type="slidenum">
              <a:rPr lang="en-CN" smtClean="0"/>
              <a:t>‹#›</a:t>
            </a:fld>
            <a:endParaRPr lang="en-CN"/>
          </a:p>
        </p:txBody>
      </p:sp>
    </p:spTree>
    <p:extLst>
      <p:ext uri="{BB962C8B-B14F-4D97-AF65-F5344CB8AC3E}">
        <p14:creationId xmlns:p14="http://schemas.microsoft.com/office/powerpoint/2010/main" val="3274985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0BBB2-DF8B-A94C-B0FE-C24AD43C89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26821FF1-40B9-6040-BA6B-A957BB122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DA88E8D-2FFE-3D45-95A2-CDCBA6D533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0C2EE-4A42-476A-A085-376E93C6F247}" type="datetime1">
              <a:rPr lang="en-US" altLang="zh-CN" smtClean="0"/>
              <a:t>11/19/2021</a:t>
            </a:fld>
            <a:endParaRPr lang="en-CN"/>
          </a:p>
        </p:txBody>
      </p:sp>
      <p:sp>
        <p:nvSpPr>
          <p:cNvPr id="5" name="Footer Placeholder 4">
            <a:extLst>
              <a:ext uri="{FF2B5EF4-FFF2-40B4-BE49-F238E27FC236}">
                <a16:creationId xmlns:a16="http://schemas.microsoft.com/office/drawing/2014/main" id="{D7014CBB-2F80-CD46-BC22-615788943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ML-Seminar</a:t>
            </a:r>
            <a:endParaRPr lang="en-CN"/>
          </a:p>
        </p:txBody>
      </p:sp>
      <p:sp>
        <p:nvSpPr>
          <p:cNvPr id="6" name="Slide Number Placeholder 5">
            <a:extLst>
              <a:ext uri="{FF2B5EF4-FFF2-40B4-BE49-F238E27FC236}">
                <a16:creationId xmlns:a16="http://schemas.microsoft.com/office/drawing/2014/main" id="{8A94225A-D55B-7E40-A4A1-E215400FC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72B3B-A072-D241-B4B1-5C02A846C241}" type="slidenum">
              <a:rPr lang="en-CN" smtClean="0"/>
              <a:t>‹#›</a:t>
            </a:fld>
            <a:endParaRPr lang="en-CN"/>
          </a:p>
        </p:txBody>
      </p:sp>
    </p:spTree>
    <p:extLst>
      <p:ext uri="{BB962C8B-B14F-4D97-AF65-F5344CB8AC3E}">
        <p14:creationId xmlns:p14="http://schemas.microsoft.com/office/powerpoint/2010/main" val="2202950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7DEF-9179-1F4B-AE57-4A2F3F35CC17}"/>
              </a:ext>
            </a:extLst>
          </p:cNvPr>
          <p:cNvSpPr>
            <a:spLocks noGrp="1"/>
          </p:cNvSpPr>
          <p:nvPr>
            <p:ph type="ctrTitle"/>
          </p:nvPr>
        </p:nvSpPr>
        <p:spPr>
          <a:xfrm>
            <a:off x="1524000" y="1618291"/>
            <a:ext cx="9144000" cy="1493683"/>
          </a:xfrm>
        </p:spPr>
        <p:txBody>
          <a:bodyPr>
            <a:normAutofit fontScale="90000"/>
          </a:bodyPr>
          <a:lstStyle/>
          <a:p>
            <a:r>
              <a:rPr lang="en-US" altLang="zh-CN" b="1" dirty="0"/>
              <a:t>Self-Supervised Learning for </a:t>
            </a:r>
            <a:br>
              <a:rPr lang="en-US" altLang="zh-CN" b="1" dirty="0"/>
            </a:br>
            <a:r>
              <a:rPr lang="en-US" altLang="zh-CN" b="1" dirty="0"/>
              <a:t>Out-of-Distribution Detection</a:t>
            </a:r>
            <a:endParaRPr lang="en-CN" b="1" dirty="0"/>
          </a:p>
        </p:txBody>
      </p:sp>
      <p:sp>
        <p:nvSpPr>
          <p:cNvPr id="10" name="TextBox 9">
            <a:extLst>
              <a:ext uri="{FF2B5EF4-FFF2-40B4-BE49-F238E27FC236}">
                <a16:creationId xmlns:a16="http://schemas.microsoft.com/office/drawing/2014/main" id="{78561066-A32D-114F-9BDD-C595D2611F15}"/>
              </a:ext>
            </a:extLst>
          </p:cNvPr>
          <p:cNvSpPr txBox="1"/>
          <p:nvPr/>
        </p:nvSpPr>
        <p:spPr>
          <a:xfrm>
            <a:off x="5404262" y="3746026"/>
            <a:ext cx="1383476" cy="369332"/>
          </a:xfrm>
          <a:prstGeom prst="rect">
            <a:avLst/>
          </a:prstGeom>
          <a:noFill/>
        </p:spPr>
        <p:txBody>
          <a:bodyPr wrap="square" rtlCol="0">
            <a:spAutoFit/>
          </a:bodyPr>
          <a:lstStyle/>
          <a:p>
            <a:pPr algn="ctr"/>
            <a:r>
              <a:rPr lang="en-CN" b="1" dirty="0">
                <a:solidFill>
                  <a:schemeClr val="accent1"/>
                </a:solidFill>
              </a:rPr>
              <a:t>姜文玉</a:t>
            </a:r>
          </a:p>
        </p:txBody>
      </p:sp>
      <p:grpSp>
        <p:nvGrpSpPr>
          <p:cNvPr id="22" name="Group 21">
            <a:extLst>
              <a:ext uri="{FF2B5EF4-FFF2-40B4-BE49-F238E27FC236}">
                <a16:creationId xmlns:a16="http://schemas.microsoft.com/office/drawing/2014/main" id="{0182F533-C2F7-724D-8158-13A3EA9A52B6}"/>
              </a:ext>
            </a:extLst>
          </p:cNvPr>
          <p:cNvGrpSpPr/>
          <p:nvPr/>
        </p:nvGrpSpPr>
        <p:grpSpPr>
          <a:xfrm>
            <a:off x="2716979" y="4485170"/>
            <a:ext cx="1383476" cy="1271271"/>
            <a:chOff x="3668126" y="4980543"/>
            <a:chExt cx="1383476" cy="1271271"/>
          </a:xfrm>
        </p:grpSpPr>
        <p:pic>
          <p:nvPicPr>
            <p:cNvPr id="16" name="Picture 15" descr="Logo&#10;&#10;Description automatically generated">
              <a:extLst>
                <a:ext uri="{FF2B5EF4-FFF2-40B4-BE49-F238E27FC236}">
                  <a16:creationId xmlns:a16="http://schemas.microsoft.com/office/drawing/2014/main" id="{E7071579-5E76-7249-82AF-E93F6C92482D}"/>
                </a:ext>
              </a:extLst>
            </p:cNvPr>
            <p:cNvPicPr>
              <a:picLocks noChangeAspect="1"/>
            </p:cNvPicPr>
            <p:nvPr/>
          </p:nvPicPr>
          <p:blipFill>
            <a:blip r:embed="rId2"/>
            <a:stretch>
              <a:fillRect/>
            </a:stretch>
          </p:blipFill>
          <p:spPr>
            <a:xfrm>
              <a:off x="4000307" y="5349875"/>
              <a:ext cx="719114" cy="901939"/>
            </a:xfrm>
            <a:prstGeom prst="rect">
              <a:avLst/>
            </a:prstGeom>
          </p:spPr>
        </p:pic>
        <p:sp>
          <p:nvSpPr>
            <p:cNvPr id="20" name="TextBox 19">
              <a:extLst>
                <a:ext uri="{FF2B5EF4-FFF2-40B4-BE49-F238E27FC236}">
                  <a16:creationId xmlns:a16="http://schemas.microsoft.com/office/drawing/2014/main" id="{DCD426BC-530F-7F43-826C-47529E285DFB}"/>
                </a:ext>
              </a:extLst>
            </p:cNvPr>
            <p:cNvSpPr txBox="1"/>
            <p:nvPr/>
          </p:nvSpPr>
          <p:spPr>
            <a:xfrm>
              <a:off x="3668126" y="4980543"/>
              <a:ext cx="1383476" cy="369332"/>
            </a:xfrm>
            <a:prstGeom prst="rect">
              <a:avLst/>
            </a:prstGeom>
            <a:noFill/>
          </p:spPr>
          <p:txBody>
            <a:bodyPr wrap="square" rtlCol="0">
              <a:spAutoFit/>
            </a:bodyPr>
            <a:lstStyle/>
            <a:p>
              <a:pPr algn="ctr"/>
              <a:r>
                <a:rPr lang="en-CN" dirty="0">
                  <a:solidFill>
                    <a:schemeClr val="accent1"/>
                  </a:solidFill>
                </a:rPr>
                <a:t>南京大学</a:t>
              </a:r>
            </a:p>
          </p:txBody>
        </p:sp>
      </p:grpSp>
      <p:grpSp>
        <p:nvGrpSpPr>
          <p:cNvPr id="23" name="Group 22">
            <a:extLst>
              <a:ext uri="{FF2B5EF4-FFF2-40B4-BE49-F238E27FC236}">
                <a16:creationId xmlns:a16="http://schemas.microsoft.com/office/drawing/2014/main" id="{FB1E88A3-C090-AB47-8D4F-D64634CB4304}"/>
              </a:ext>
            </a:extLst>
          </p:cNvPr>
          <p:cNvGrpSpPr/>
          <p:nvPr/>
        </p:nvGrpSpPr>
        <p:grpSpPr>
          <a:xfrm>
            <a:off x="7687341" y="4485170"/>
            <a:ext cx="2255766" cy="1370602"/>
            <a:chOff x="7216002" y="4980543"/>
            <a:chExt cx="2255766" cy="1370602"/>
          </a:xfrm>
        </p:grpSpPr>
        <p:pic>
          <p:nvPicPr>
            <p:cNvPr id="18" name="Picture 17" descr="Logo, company name&#10;&#10;Description automatically generated">
              <a:extLst>
                <a:ext uri="{FF2B5EF4-FFF2-40B4-BE49-F238E27FC236}">
                  <a16:creationId xmlns:a16="http://schemas.microsoft.com/office/drawing/2014/main" id="{E2431115-E0CA-2C42-9E08-EFC7A0663A33}"/>
                </a:ext>
              </a:extLst>
            </p:cNvPr>
            <p:cNvPicPr>
              <a:picLocks noChangeAspect="1"/>
            </p:cNvPicPr>
            <p:nvPr/>
          </p:nvPicPr>
          <p:blipFill>
            <a:blip r:embed="rId3"/>
            <a:stretch>
              <a:fillRect/>
            </a:stretch>
          </p:blipFill>
          <p:spPr>
            <a:xfrm>
              <a:off x="7847518" y="5350657"/>
              <a:ext cx="992733" cy="1000488"/>
            </a:xfrm>
            <a:prstGeom prst="rect">
              <a:avLst/>
            </a:prstGeom>
          </p:spPr>
        </p:pic>
        <p:sp>
          <p:nvSpPr>
            <p:cNvPr id="21" name="TextBox 20">
              <a:extLst>
                <a:ext uri="{FF2B5EF4-FFF2-40B4-BE49-F238E27FC236}">
                  <a16:creationId xmlns:a16="http://schemas.microsoft.com/office/drawing/2014/main" id="{05959521-B48A-C447-BE40-E3B8D69A7993}"/>
                </a:ext>
              </a:extLst>
            </p:cNvPr>
            <p:cNvSpPr txBox="1"/>
            <p:nvPr/>
          </p:nvSpPr>
          <p:spPr>
            <a:xfrm>
              <a:off x="7216002" y="4980543"/>
              <a:ext cx="2255766" cy="369332"/>
            </a:xfrm>
            <a:prstGeom prst="rect">
              <a:avLst/>
            </a:prstGeom>
            <a:noFill/>
          </p:spPr>
          <p:txBody>
            <a:bodyPr wrap="square" rtlCol="0">
              <a:spAutoFit/>
            </a:bodyPr>
            <a:lstStyle/>
            <a:p>
              <a:pPr algn="ctr"/>
              <a:r>
                <a:rPr lang="en-CN" dirty="0">
                  <a:solidFill>
                    <a:schemeClr val="accent1"/>
                  </a:solidFill>
                </a:rPr>
                <a:t>计算机科学与技术系</a:t>
              </a:r>
            </a:p>
          </p:txBody>
        </p:sp>
      </p:grpSp>
    </p:spTree>
    <p:extLst>
      <p:ext uri="{BB962C8B-B14F-4D97-AF65-F5344CB8AC3E}">
        <p14:creationId xmlns:p14="http://schemas.microsoft.com/office/powerpoint/2010/main" val="2933345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dirty="0"/>
              <a:t>应用</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pic>
        <p:nvPicPr>
          <p:cNvPr id="6" name="Picture 2" descr="Tackling tuberculosis screening with AI">
            <a:extLst>
              <a:ext uri="{FF2B5EF4-FFF2-40B4-BE49-F238E27FC236}">
                <a16:creationId xmlns:a16="http://schemas.microsoft.com/office/drawing/2014/main" id="{925B9173-5BEE-44DA-A4C0-15CFCB89A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32" y="1419770"/>
            <a:ext cx="5896568" cy="2487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自动驾驶L2 来了，它会让驾驶更轻松吗？ | 爱范儿">
            <a:extLst>
              <a:ext uri="{FF2B5EF4-FFF2-40B4-BE49-F238E27FC236}">
                <a16:creationId xmlns:a16="http://schemas.microsoft.com/office/drawing/2014/main" id="{01BF3C6E-D864-444D-ADCD-64AEF78A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487" y="1424475"/>
            <a:ext cx="5484109" cy="24825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5">
            <a:extLst>
              <a:ext uri="{FF2B5EF4-FFF2-40B4-BE49-F238E27FC236}">
                <a16:creationId xmlns:a16="http://schemas.microsoft.com/office/drawing/2014/main" id="{1F617A3C-BC54-48C4-95BA-FDF3E369D4C9}"/>
              </a:ext>
            </a:extLst>
          </p:cNvPr>
          <p:cNvSpPr txBox="1"/>
          <p:nvPr/>
        </p:nvSpPr>
        <p:spPr>
          <a:xfrm>
            <a:off x="2472082" y="4006840"/>
            <a:ext cx="1872208" cy="338554"/>
          </a:xfrm>
          <a:prstGeom prst="rect">
            <a:avLst/>
          </a:prstGeom>
          <a:noFill/>
        </p:spPr>
        <p:txBody>
          <a:bodyPr wrap="square" rtlCol="0">
            <a:spAutoFit/>
          </a:bodyPr>
          <a:lstStyle/>
          <a:p>
            <a:r>
              <a:rPr lang="en-CN" sz="1600" dirty="0"/>
              <a:t>图</a:t>
            </a:r>
            <a:r>
              <a:rPr lang="en-US" sz="1600" dirty="0"/>
              <a:t>7</a:t>
            </a:r>
            <a:r>
              <a:rPr lang="en-CN" sz="1600" dirty="0"/>
              <a:t>. 医学图像诊断</a:t>
            </a:r>
          </a:p>
        </p:txBody>
      </p:sp>
      <p:sp>
        <p:nvSpPr>
          <p:cNvPr id="10" name="TextBox 26">
            <a:extLst>
              <a:ext uri="{FF2B5EF4-FFF2-40B4-BE49-F238E27FC236}">
                <a16:creationId xmlns:a16="http://schemas.microsoft.com/office/drawing/2014/main" id="{BE861D01-91DE-4946-809C-88E11BF4FFE3}"/>
              </a:ext>
            </a:extLst>
          </p:cNvPr>
          <p:cNvSpPr txBox="1"/>
          <p:nvPr/>
        </p:nvSpPr>
        <p:spPr>
          <a:xfrm>
            <a:off x="8380054" y="4006840"/>
            <a:ext cx="1872208" cy="338554"/>
          </a:xfrm>
          <a:prstGeom prst="rect">
            <a:avLst/>
          </a:prstGeom>
          <a:noFill/>
        </p:spPr>
        <p:txBody>
          <a:bodyPr wrap="square" rtlCol="0">
            <a:spAutoFit/>
          </a:bodyPr>
          <a:lstStyle/>
          <a:p>
            <a:r>
              <a:rPr lang="en-CN" sz="1600" dirty="0"/>
              <a:t>图</a:t>
            </a:r>
            <a:r>
              <a:rPr lang="en-US" sz="1600" dirty="0"/>
              <a:t>8</a:t>
            </a:r>
            <a:r>
              <a:rPr lang="en-CN" sz="1600" dirty="0"/>
              <a:t>. 自动驾驶</a:t>
            </a:r>
          </a:p>
        </p:txBody>
      </p:sp>
    </p:spTree>
    <p:extLst>
      <p:ext uri="{BB962C8B-B14F-4D97-AF65-F5344CB8AC3E}">
        <p14:creationId xmlns:p14="http://schemas.microsoft.com/office/powerpoint/2010/main" val="502497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dirty="0"/>
              <a:t>自监督学习</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378322A5-5C3B-49FA-932E-720825A78FFD}"/>
              </a:ext>
            </a:extLst>
          </p:cNvPr>
          <p:cNvSpPr/>
          <p:nvPr/>
        </p:nvSpPr>
        <p:spPr>
          <a:xfrm>
            <a:off x="2576758" y="1230634"/>
            <a:ext cx="7038483" cy="10766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自监督学习是指模型利用辅助任务从数据本身中挖掘出监督信息进行训练的一种无监督学习方法。</a:t>
            </a:r>
          </a:p>
        </p:txBody>
      </p:sp>
      <p:pic>
        <p:nvPicPr>
          <p:cNvPr id="2051" name="Picture 3" descr="Self-supervised learning by context">
            <a:extLst>
              <a:ext uri="{FF2B5EF4-FFF2-40B4-BE49-F238E27FC236}">
                <a16:creationId xmlns:a16="http://schemas.microsoft.com/office/drawing/2014/main" id="{D825DB84-9B2A-4E29-A4B8-EA15FB95B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35" y="2639645"/>
            <a:ext cx="3495102" cy="164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B727DB3D-141F-4B1E-A7EC-33C6FD13425B}"/>
              </a:ext>
            </a:extLst>
          </p:cNvPr>
          <p:cNvSpPr txBox="1"/>
          <p:nvPr/>
        </p:nvSpPr>
        <p:spPr>
          <a:xfrm>
            <a:off x="516662" y="4291204"/>
            <a:ext cx="3415048" cy="338554"/>
          </a:xfrm>
          <a:prstGeom prst="rect">
            <a:avLst/>
          </a:prstGeom>
          <a:noFill/>
        </p:spPr>
        <p:txBody>
          <a:bodyPr wrap="square" rtlCol="0">
            <a:spAutoFit/>
          </a:bodyPr>
          <a:lstStyle/>
          <a:p>
            <a:pPr algn="ctr"/>
            <a:r>
              <a:rPr lang="en-CN" sz="1600" dirty="0"/>
              <a:t>图</a:t>
            </a:r>
            <a:r>
              <a:rPr lang="en-US" sz="1600" dirty="0"/>
              <a:t>9</a:t>
            </a:r>
            <a:r>
              <a:rPr lang="en-CN" sz="1600" dirty="0"/>
              <a:t>. </a:t>
            </a:r>
            <a:r>
              <a:rPr lang="zh-CN" altLang="en-US" sz="1600" dirty="0"/>
              <a:t>通过预测两个随机块相对位置</a:t>
            </a:r>
            <a:endParaRPr lang="en-CN" sz="1600" dirty="0"/>
          </a:p>
        </p:txBody>
      </p:sp>
      <p:pic>
        <p:nvPicPr>
          <p:cNvPr id="2052" name="Picture 4" descr="Jigsaw puzzle">
            <a:extLst>
              <a:ext uri="{FF2B5EF4-FFF2-40B4-BE49-F238E27FC236}">
                <a16:creationId xmlns:a16="http://schemas.microsoft.com/office/drawing/2014/main" id="{2216CA27-D6D0-4E44-A85B-1070A4F20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128" y="2526321"/>
            <a:ext cx="3900824" cy="164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6">
            <a:extLst>
              <a:ext uri="{FF2B5EF4-FFF2-40B4-BE49-F238E27FC236}">
                <a16:creationId xmlns:a16="http://schemas.microsoft.com/office/drawing/2014/main" id="{364557F4-17FB-4D9F-AAF3-251959C02440}"/>
              </a:ext>
            </a:extLst>
          </p:cNvPr>
          <p:cNvSpPr txBox="1"/>
          <p:nvPr/>
        </p:nvSpPr>
        <p:spPr>
          <a:xfrm>
            <a:off x="4612016" y="4389069"/>
            <a:ext cx="3415048" cy="338554"/>
          </a:xfrm>
          <a:prstGeom prst="rect">
            <a:avLst/>
          </a:prstGeom>
          <a:noFill/>
        </p:spPr>
        <p:txBody>
          <a:bodyPr wrap="square" rtlCol="0">
            <a:spAutoFit/>
          </a:bodyPr>
          <a:lstStyle/>
          <a:p>
            <a:pPr algn="ctr"/>
            <a:r>
              <a:rPr lang="en-CN" sz="1600" dirty="0"/>
              <a:t>图</a:t>
            </a:r>
            <a:r>
              <a:rPr lang="en-US" sz="1600" dirty="0"/>
              <a:t>10</a:t>
            </a:r>
            <a:r>
              <a:rPr lang="en-CN" sz="1600" dirty="0"/>
              <a:t>. </a:t>
            </a:r>
            <a:r>
              <a:rPr lang="zh-CN" altLang="en-US" sz="1600" dirty="0"/>
              <a:t>通过解决拼图问题</a:t>
            </a:r>
            <a:endParaRPr lang="en-CN" sz="1600" dirty="0"/>
          </a:p>
        </p:txBody>
      </p:sp>
      <p:pic>
        <p:nvPicPr>
          <p:cNvPr id="2053" name="Picture 5" descr="Self supervised by rotation prediction">
            <a:extLst>
              <a:ext uri="{FF2B5EF4-FFF2-40B4-BE49-F238E27FC236}">
                <a16:creationId xmlns:a16="http://schemas.microsoft.com/office/drawing/2014/main" id="{E45D6B95-C63C-4A45-8413-E7AC9365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50" y="2462733"/>
            <a:ext cx="28321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a:extLst>
              <a:ext uri="{FF2B5EF4-FFF2-40B4-BE49-F238E27FC236}">
                <a16:creationId xmlns:a16="http://schemas.microsoft.com/office/drawing/2014/main" id="{25C75105-ED00-48FC-98AF-CBA98D5A67C0}"/>
              </a:ext>
            </a:extLst>
          </p:cNvPr>
          <p:cNvSpPr txBox="1"/>
          <p:nvPr/>
        </p:nvSpPr>
        <p:spPr>
          <a:xfrm>
            <a:off x="8623693" y="4395267"/>
            <a:ext cx="3415048" cy="338554"/>
          </a:xfrm>
          <a:prstGeom prst="rect">
            <a:avLst/>
          </a:prstGeom>
          <a:noFill/>
        </p:spPr>
        <p:txBody>
          <a:bodyPr wrap="square" rtlCol="0">
            <a:spAutoFit/>
          </a:bodyPr>
          <a:lstStyle/>
          <a:p>
            <a:pPr algn="ctr"/>
            <a:r>
              <a:rPr lang="en-CN" sz="1600" dirty="0"/>
              <a:t>图</a:t>
            </a:r>
            <a:r>
              <a:rPr lang="en-US" sz="1600" dirty="0"/>
              <a:t>11</a:t>
            </a:r>
            <a:r>
              <a:rPr lang="en-CN" sz="1600" dirty="0"/>
              <a:t>. </a:t>
            </a:r>
            <a:r>
              <a:rPr lang="zh-CN" altLang="en-US" sz="1600" dirty="0"/>
              <a:t>通过解决旋转预测</a:t>
            </a:r>
            <a:endParaRPr lang="en-CN" sz="1600" dirty="0"/>
          </a:p>
        </p:txBody>
      </p:sp>
    </p:spTree>
    <p:extLst>
      <p:ext uri="{BB962C8B-B14F-4D97-AF65-F5344CB8AC3E}">
        <p14:creationId xmlns:p14="http://schemas.microsoft.com/office/powerpoint/2010/main" val="976404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7553"/>
            <a:ext cx="12192000" cy="834433"/>
          </a:xfrm>
        </p:spPr>
        <p:txBody>
          <a:bodyPr>
            <a:normAutofit/>
          </a:bodyPr>
          <a:lstStyle/>
          <a:p>
            <a:r>
              <a:rPr lang="en-CN" dirty="0">
                <a:solidFill>
                  <a:srgbClr val="0070C0"/>
                </a:solidFill>
              </a:rPr>
              <a:t>   </a:t>
            </a:r>
            <a:r>
              <a:rPr lang="en-CN" sz="4800" b="1" dirty="0"/>
              <a:t>Outline</a:t>
            </a:r>
          </a:p>
        </p:txBody>
      </p:sp>
      <p:sp>
        <p:nvSpPr>
          <p:cNvPr id="3" name="Content Placeholder 2">
            <a:extLst>
              <a:ext uri="{FF2B5EF4-FFF2-40B4-BE49-F238E27FC236}">
                <a16:creationId xmlns:a16="http://schemas.microsoft.com/office/drawing/2014/main" id="{4C7E5FA4-BEC2-E54F-92E5-A1EB97A44714}"/>
              </a:ext>
            </a:extLst>
          </p:cNvPr>
          <p:cNvSpPr>
            <a:spLocks noGrp="1"/>
          </p:cNvSpPr>
          <p:nvPr>
            <p:ph idx="1"/>
          </p:nvPr>
        </p:nvSpPr>
        <p:spPr>
          <a:xfrm>
            <a:off x="732401" y="838960"/>
            <a:ext cx="10515600" cy="5568417"/>
          </a:xfrm>
        </p:spPr>
        <p:txBody>
          <a:bodyPr>
            <a:noAutofit/>
          </a:bodyPr>
          <a:lstStyle/>
          <a:p>
            <a:pPr>
              <a:lnSpc>
                <a:spcPct val="150000"/>
              </a:lnSpc>
              <a:buClr>
                <a:schemeClr val="accent2">
                  <a:lumMod val="75000"/>
                </a:schemeClr>
              </a:buClr>
              <a:buFont typeface="Wingdings" pitchFamily="2" charset="2"/>
              <a:buChar char="ü"/>
            </a:pPr>
            <a:r>
              <a:rPr lang="zh-CN" altLang="en-US" sz="3600" dirty="0"/>
              <a:t> </a:t>
            </a:r>
            <a:r>
              <a:rPr lang="zh-CN" altLang="en-US" sz="3600" dirty="0">
                <a:solidFill>
                  <a:schemeClr val="bg2"/>
                </a:solidFill>
              </a:rPr>
              <a:t>研究背景</a:t>
            </a:r>
            <a:endParaRPr lang="en-CN" sz="3200" dirty="0">
              <a:solidFill>
                <a:schemeClr val="bg2"/>
              </a:solidFill>
            </a:endParaRPr>
          </a:p>
          <a:p>
            <a:pPr>
              <a:lnSpc>
                <a:spcPct val="150000"/>
              </a:lnSpc>
              <a:buClr>
                <a:schemeClr val="accent2">
                  <a:lumMod val="75000"/>
                </a:schemeClr>
              </a:buClr>
              <a:buFont typeface="Wingdings" pitchFamily="2" charset="2"/>
              <a:buChar char="ü"/>
            </a:pPr>
            <a:r>
              <a:rPr lang="zh-CN" altLang="en-US" sz="3600" dirty="0"/>
              <a:t> </a:t>
            </a:r>
            <a:r>
              <a:rPr lang="zh-CN" altLang="en-US" sz="3600" b="1" dirty="0"/>
              <a:t>论文</a:t>
            </a:r>
            <a:endParaRPr lang="en-US" altLang="zh-CN" sz="3600" b="1" dirty="0"/>
          </a:p>
          <a:p>
            <a:pPr>
              <a:lnSpc>
                <a:spcPct val="150000"/>
              </a:lnSpc>
              <a:buClr>
                <a:schemeClr val="accent2">
                  <a:lumMod val="75000"/>
                </a:schemeClr>
              </a:buClr>
              <a:buFont typeface="Wingdings" pitchFamily="2" charset="2"/>
              <a:buChar char="ü"/>
            </a:pPr>
            <a:r>
              <a:rPr lang="zh-CN" altLang="en-US" sz="3600" dirty="0">
                <a:solidFill>
                  <a:schemeClr val="bg2"/>
                </a:solidFill>
              </a:rPr>
              <a:t>总结</a:t>
            </a:r>
            <a:endParaRPr lang="en-CN" sz="3600" dirty="0">
              <a:solidFill>
                <a:schemeClr val="bg2"/>
              </a:solidFill>
            </a:endParaRPr>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210C246-3FED-1C4B-839E-D42C49EF838A}"/>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464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en-US" altLang="zh-CN" sz="3600" b="1" dirty="0"/>
              <a:t>Deep Anomaly Detection Using Geometric Transformations</a:t>
            </a:r>
            <a:endParaRPr lang="en-CN" sz="36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008E7B3-7410-434F-B72D-E94B9918D987}"/>
              </a:ext>
            </a:extLst>
          </p:cNvPr>
          <p:cNvSpPr txBox="1"/>
          <p:nvPr/>
        </p:nvSpPr>
        <p:spPr>
          <a:xfrm>
            <a:off x="0" y="972570"/>
            <a:ext cx="5479822" cy="584775"/>
          </a:xfrm>
          <a:prstGeom prst="rect">
            <a:avLst/>
          </a:prstGeom>
          <a:noFill/>
        </p:spPr>
        <p:txBody>
          <a:bodyPr wrap="square" rtlCol="0">
            <a:spAutoFit/>
          </a:bodyPr>
          <a:lstStyle/>
          <a:p>
            <a:pPr marL="342900" indent="-342900">
              <a:buFont typeface="Arial" panose="020B0604020202020204" pitchFamily="34" charset="0"/>
              <a:buChar char="•"/>
            </a:pPr>
            <a:r>
              <a:rPr lang="en-US" altLang="zh-CN" sz="3200" b="1" dirty="0"/>
              <a:t>One vs All</a:t>
            </a:r>
          </a:p>
        </p:txBody>
      </p:sp>
      <p:pic>
        <p:nvPicPr>
          <p:cNvPr id="13" name="图片 12">
            <a:extLst>
              <a:ext uri="{FF2B5EF4-FFF2-40B4-BE49-F238E27FC236}">
                <a16:creationId xmlns:a16="http://schemas.microsoft.com/office/drawing/2014/main" id="{C0FCF5F8-6ACC-4B2F-BD13-1D4FFF1F3B77}"/>
              </a:ext>
            </a:extLst>
          </p:cNvPr>
          <p:cNvPicPr>
            <a:picLocks noChangeAspect="1"/>
          </p:cNvPicPr>
          <p:nvPr/>
        </p:nvPicPr>
        <p:blipFill>
          <a:blip r:embed="rId2"/>
          <a:stretch>
            <a:fillRect/>
          </a:stretch>
        </p:blipFill>
        <p:spPr>
          <a:xfrm>
            <a:off x="371510" y="1557345"/>
            <a:ext cx="7334180" cy="4722293"/>
          </a:xfrm>
          <a:prstGeom prst="rect">
            <a:avLst/>
          </a:prstGeom>
        </p:spPr>
      </p:pic>
    </p:spTree>
    <p:extLst>
      <p:ext uri="{BB962C8B-B14F-4D97-AF65-F5344CB8AC3E}">
        <p14:creationId xmlns:p14="http://schemas.microsoft.com/office/powerpoint/2010/main" val="3283338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fontScale="90000"/>
          </a:bodyPr>
          <a:lstStyle/>
          <a:p>
            <a:r>
              <a:rPr lang="en-CN" sz="4800" dirty="0">
                <a:solidFill>
                  <a:srgbClr val="0070C0"/>
                </a:solidFill>
              </a:rPr>
              <a:t>   </a:t>
            </a:r>
            <a:r>
              <a:rPr lang="en-US" altLang="zh-CN" sz="3100" b="1" dirty="0"/>
              <a:t>Using Self-Supervised Learning Can Improve Model Robustness and Uncertainty</a:t>
            </a:r>
            <a:endParaRPr lang="en-CN" sz="31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9D8B919-16D5-4084-8A8F-288BC37CA557}"/>
              </a:ext>
            </a:extLst>
          </p:cNvPr>
          <p:cNvSpPr txBox="1"/>
          <p:nvPr/>
        </p:nvSpPr>
        <p:spPr>
          <a:xfrm>
            <a:off x="0" y="972570"/>
            <a:ext cx="5479822" cy="584775"/>
          </a:xfrm>
          <a:prstGeom prst="rect">
            <a:avLst/>
          </a:prstGeom>
          <a:noFill/>
        </p:spPr>
        <p:txBody>
          <a:bodyPr wrap="square" rtlCol="0">
            <a:spAutoFit/>
          </a:bodyPr>
          <a:lstStyle/>
          <a:p>
            <a:pPr marL="342900" indent="-342900">
              <a:buFont typeface="Arial" panose="020B0604020202020204" pitchFamily="34" charset="0"/>
              <a:buChar char="•"/>
            </a:pPr>
            <a:r>
              <a:rPr lang="en-US" altLang="zh-CN" sz="3200" b="1" dirty="0"/>
              <a:t>Many vs All</a:t>
            </a:r>
          </a:p>
        </p:txBody>
      </p:sp>
      <p:sp>
        <p:nvSpPr>
          <p:cNvPr id="3" name="文本框 2">
            <a:extLst>
              <a:ext uri="{FF2B5EF4-FFF2-40B4-BE49-F238E27FC236}">
                <a16:creationId xmlns:a16="http://schemas.microsoft.com/office/drawing/2014/main" id="{8218A945-F261-43B0-95F9-942EB19450EB}"/>
              </a:ext>
            </a:extLst>
          </p:cNvPr>
          <p:cNvSpPr txBox="1"/>
          <p:nvPr/>
        </p:nvSpPr>
        <p:spPr>
          <a:xfrm>
            <a:off x="631529" y="1689441"/>
            <a:ext cx="6532368" cy="369332"/>
          </a:xfrm>
          <a:prstGeom prst="rect">
            <a:avLst/>
          </a:prstGeom>
          <a:noFill/>
        </p:spPr>
        <p:txBody>
          <a:bodyPr wrap="square" rtlCol="0">
            <a:spAutoFit/>
          </a:bodyPr>
          <a:lstStyle/>
          <a:p>
            <a:r>
              <a:rPr lang="zh-CN" altLang="en-US" dirty="0"/>
              <a:t>使用辅助的自监督旋转预测损失训练分类器，损失函数如下：</a:t>
            </a:r>
            <a:endParaRPr lang="en-US" altLang="zh-CN" dirty="0"/>
          </a:p>
        </p:txBody>
      </p:sp>
      <p:pic>
        <p:nvPicPr>
          <p:cNvPr id="6" name="图片 5">
            <a:extLst>
              <a:ext uri="{FF2B5EF4-FFF2-40B4-BE49-F238E27FC236}">
                <a16:creationId xmlns:a16="http://schemas.microsoft.com/office/drawing/2014/main" id="{15D63E22-08A3-4062-ABD9-4AE47BDDC18D}"/>
              </a:ext>
            </a:extLst>
          </p:cNvPr>
          <p:cNvPicPr>
            <a:picLocks noChangeAspect="1"/>
          </p:cNvPicPr>
          <p:nvPr/>
        </p:nvPicPr>
        <p:blipFill rotWithShape="1">
          <a:blip r:embed="rId2"/>
          <a:srcRect t="5742"/>
          <a:stretch/>
        </p:blipFill>
        <p:spPr>
          <a:xfrm>
            <a:off x="1051123" y="2238335"/>
            <a:ext cx="10089754" cy="423804"/>
          </a:xfrm>
          <a:prstGeom prst="rect">
            <a:avLst/>
          </a:prstGeom>
        </p:spPr>
      </p:pic>
      <p:sp>
        <p:nvSpPr>
          <p:cNvPr id="7" name="文本框 6">
            <a:extLst>
              <a:ext uri="{FF2B5EF4-FFF2-40B4-BE49-F238E27FC236}">
                <a16:creationId xmlns:a16="http://schemas.microsoft.com/office/drawing/2014/main" id="{9C7F8AA5-3EC1-46D3-94C4-A00944477955}"/>
              </a:ext>
            </a:extLst>
          </p:cNvPr>
          <p:cNvSpPr txBox="1"/>
          <p:nvPr/>
        </p:nvSpPr>
        <p:spPr>
          <a:xfrm>
            <a:off x="631529" y="2841701"/>
            <a:ext cx="3058965" cy="369332"/>
          </a:xfrm>
          <a:prstGeom prst="rect">
            <a:avLst/>
          </a:prstGeom>
          <a:noFill/>
        </p:spPr>
        <p:txBody>
          <a:bodyPr wrap="square" rtlCol="0">
            <a:spAutoFit/>
          </a:bodyPr>
          <a:lstStyle/>
          <a:p>
            <a:r>
              <a:rPr lang="zh-CN" altLang="en-US" dirty="0"/>
              <a:t>异常得分函数定义为：</a:t>
            </a:r>
          </a:p>
        </p:txBody>
      </p:sp>
      <p:pic>
        <p:nvPicPr>
          <p:cNvPr id="10" name="图片 9">
            <a:extLst>
              <a:ext uri="{FF2B5EF4-FFF2-40B4-BE49-F238E27FC236}">
                <a16:creationId xmlns:a16="http://schemas.microsoft.com/office/drawing/2014/main" id="{278E2828-4186-4433-838C-5E9556A5F019}"/>
              </a:ext>
            </a:extLst>
          </p:cNvPr>
          <p:cNvPicPr>
            <a:picLocks noChangeAspect="1"/>
          </p:cNvPicPr>
          <p:nvPr/>
        </p:nvPicPr>
        <p:blipFill>
          <a:blip r:embed="rId3"/>
          <a:stretch>
            <a:fillRect/>
          </a:stretch>
        </p:blipFill>
        <p:spPr>
          <a:xfrm>
            <a:off x="1070986" y="3300036"/>
            <a:ext cx="1668925" cy="403895"/>
          </a:xfrm>
          <a:prstGeom prst="rect">
            <a:avLst/>
          </a:prstGeom>
        </p:spPr>
      </p:pic>
      <p:pic>
        <p:nvPicPr>
          <p:cNvPr id="12" name="图片 11">
            <a:extLst>
              <a:ext uri="{FF2B5EF4-FFF2-40B4-BE49-F238E27FC236}">
                <a16:creationId xmlns:a16="http://schemas.microsoft.com/office/drawing/2014/main" id="{B331BAC9-DAA5-4E5F-96D3-4C0C18F2DC49}"/>
              </a:ext>
            </a:extLst>
          </p:cNvPr>
          <p:cNvPicPr>
            <a:picLocks noChangeAspect="1"/>
          </p:cNvPicPr>
          <p:nvPr/>
        </p:nvPicPr>
        <p:blipFill>
          <a:blip r:embed="rId4"/>
          <a:stretch>
            <a:fillRect/>
          </a:stretch>
        </p:blipFill>
        <p:spPr>
          <a:xfrm>
            <a:off x="2679097" y="3330599"/>
            <a:ext cx="8649450" cy="419136"/>
          </a:xfrm>
          <a:prstGeom prst="rect">
            <a:avLst/>
          </a:prstGeom>
        </p:spPr>
      </p:pic>
      <p:pic>
        <p:nvPicPr>
          <p:cNvPr id="14" name="图片 13">
            <a:extLst>
              <a:ext uri="{FF2B5EF4-FFF2-40B4-BE49-F238E27FC236}">
                <a16:creationId xmlns:a16="http://schemas.microsoft.com/office/drawing/2014/main" id="{5B0F342A-386A-488E-AB84-F250BDB63015}"/>
              </a:ext>
            </a:extLst>
          </p:cNvPr>
          <p:cNvPicPr>
            <a:picLocks noChangeAspect="1"/>
          </p:cNvPicPr>
          <p:nvPr/>
        </p:nvPicPr>
        <p:blipFill>
          <a:blip r:embed="rId5"/>
          <a:stretch>
            <a:fillRect/>
          </a:stretch>
        </p:blipFill>
        <p:spPr>
          <a:xfrm>
            <a:off x="695940" y="3824640"/>
            <a:ext cx="4087942" cy="2457057"/>
          </a:xfrm>
          <a:prstGeom prst="rect">
            <a:avLst/>
          </a:prstGeom>
        </p:spPr>
      </p:pic>
      <p:sp>
        <p:nvSpPr>
          <p:cNvPr id="16" name="TextBox 26">
            <a:extLst>
              <a:ext uri="{FF2B5EF4-FFF2-40B4-BE49-F238E27FC236}">
                <a16:creationId xmlns:a16="http://schemas.microsoft.com/office/drawing/2014/main" id="{1FC04D44-5C26-486E-872A-34FA2136E746}"/>
              </a:ext>
            </a:extLst>
          </p:cNvPr>
          <p:cNvSpPr txBox="1"/>
          <p:nvPr/>
        </p:nvSpPr>
        <p:spPr>
          <a:xfrm>
            <a:off x="1032387" y="6200358"/>
            <a:ext cx="3415048" cy="338554"/>
          </a:xfrm>
          <a:prstGeom prst="rect">
            <a:avLst/>
          </a:prstGeom>
          <a:noFill/>
        </p:spPr>
        <p:txBody>
          <a:bodyPr wrap="square" rtlCol="0">
            <a:spAutoFit/>
          </a:bodyPr>
          <a:lstStyle/>
          <a:p>
            <a:pPr algn="ctr"/>
            <a:r>
              <a:rPr lang="en-CN" sz="1600" dirty="0"/>
              <a:t>图</a:t>
            </a:r>
            <a:r>
              <a:rPr lang="en-US" sz="1600" dirty="0"/>
              <a:t>12</a:t>
            </a:r>
            <a:r>
              <a:rPr lang="en-CN" sz="1600" dirty="0"/>
              <a:t>. </a:t>
            </a:r>
            <a:r>
              <a:rPr lang="zh-CN" altLang="en-US" sz="1600" dirty="0"/>
              <a:t>旋转预测辅助任务</a:t>
            </a:r>
            <a:endParaRPr lang="en-CN" sz="1600" dirty="0"/>
          </a:p>
        </p:txBody>
      </p:sp>
      <p:sp>
        <p:nvSpPr>
          <p:cNvPr id="15" name="文本框 14">
            <a:extLst>
              <a:ext uri="{FF2B5EF4-FFF2-40B4-BE49-F238E27FC236}">
                <a16:creationId xmlns:a16="http://schemas.microsoft.com/office/drawing/2014/main" id="{90FA4828-7887-4BED-A2A0-64CF4E91135F}"/>
              </a:ext>
            </a:extLst>
          </p:cNvPr>
          <p:cNvSpPr txBox="1"/>
          <p:nvPr/>
        </p:nvSpPr>
        <p:spPr>
          <a:xfrm>
            <a:off x="5354830" y="4591503"/>
            <a:ext cx="6141229" cy="1200329"/>
          </a:xfrm>
          <a:prstGeom prst="rect">
            <a:avLst/>
          </a:prstGeom>
          <a:noFill/>
        </p:spPr>
        <p:txBody>
          <a:bodyPr wrap="square" rtlCol="0">
            <a:spAutoFit/>
          </a:bodyPr>
          <a:lstStyle/>
          <a:p>
            <a:r>
              <a:rPr lang="zh-CN" altLang="en-US" dirty="0"/>
              <a:t>辅助任务选择旋转预测的</a:t>
            </a:r>
            <a:r>
              <a:rPr lang="zh-CN" altLang="en-US" b="1" dirty="0">
                <a:solidFill>
                  <a:srgbClr val="FF0000"/>
                </a:solidFill>
              </a:rPr>
              <a:t>动机</a:t>
            </a:r>
            <a:r>
              <a:rPr lang="zh-CN" altLang="en-US" dirty="0"/>
              <a:t>：</a:t>
            </a:r>
            <a:endParaRPr lang="en-US" altLang="zh-CN" dirty="0"/>
          </a:p>
          <a:p>
            <a:r>
              <a:rPr lang="en-US" altLang="zh-CN" dirty="0"/>
              <a:t>    </a:t>
            </a:r>
            <a:r>
              <a:rPr lang="zh-CN" altLang="en-US" dirty="0"/>
              <a:t>预测旋转需要建模形状，只使用纹理信息不足以完成辅助任务，尽管在理想情况下纹理信息足以完成分类任务。因此，使用自监督辅助旋转任务进行训练可以改善稳健性。</a:t>
            </a:r>
          </a:p>
        </p:txBody>
      </p:sp>
    </p:spTree>
    <p:extLst>
      <p:ext uri="{BB962C8B-B14F-4D97-AF65-F5344CB8AC3E}">
        <p14:creationId xmlns:p14="http://schemas.microsoft.com/office/powerpoint/2010/main" val="29253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en-US" altLang="zh-CN" sz="3600" b="1" dirty="0"/>
              <a:t>Classification-based Anomaly Detection for General Data</a:t>
            </a:r>
            <a:endParaRPr lang="en-CN" sz="36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9D8B919-16D5-4084-8A8F-288BC37CA557}"/>
              </a:ext>
            </a:extLst>
          </p:cNvPr>
          <p:cNvSpPr txBox="1"/>
          <p:nvPr/>
        </p:nvSpPr>
        <p:spPr>
          <a:xfrm>
            <a:off x="0" y="972570"/>
            <a:ext cx="5479822" cy="584775"/>
          </a:xfrm>
          <a:prstGeom prst="rect">
            <a:avLst/>
          </a:prstGeom>
          <a:noFill/>
        </p:spPr>
        <p:txBody>
          <a:bodyPr wrap="square" rtlCol="0">
            <a:spAutoFit/>
          </a:bodyPr>
          <a:lstStyle/>
          <a:p>
            <a:pPr marL="342900" indent="-342900">
              <a:buFont typeface="Arial" panose="020B0604020202020204" pitchFamily="34" charset="0"/>
              <a:buChar char="•"/>
            </a:pPr>
            <a:r>
              <a:rPr lang="en-US" altLang="zh-CN" sz="3200" b="1" dirty="0"/>
              <a:t>Generalize to general data</a:t>
            </a:r>
          </a:p>
        </p:txBody>
      </p:sp>
      <p:pic>
        <p:nvPicPr>
          <p:cNvPr id="4" name="图片 3">
            <a:extLst>
              <a:ext uri="{FF2B5EF4-FFF2-40B4-BE49-F238E27FC236}">
                <a16:creationId xmlns:a16="http://schemas.microsoft.com/office/drawing/2014/main" id="{4761F777-062D-49BC-A4ED-5F5E12F9D231}"/>
              </a:ext>
            </a:extLst>
          </p:cNvPr>
          <p:cNvPicPr>
            <a:picLocks noChangeAspect="1"/>
          </p:cNvPicPr>
          <p:nvPr/>
        </p:nvPicPr>
        <p:blipFill>
          <a:blip r:embed="rId2"/>
          <a:stretch>
            <a:fillRect/>
          </a:stretch>
        </p:blipFill>
        <p:spPr>
          <a:xfrm>
            <a:off x="600204" y="1557345"/>
            <a:ext cx="8642473" cy="4680823"/>
          </a:xfrm>
          <a:prstGeom prst="rect">
            <a:avLst/>
          </a:prstGeom>
        </p:spPr>
      </p:pic>
    </p:spTree>
    <p:extLst>
      <p:ext uri="{BB962C8B-B14F-4D97-AF65-F5344CB8AC3E}">
        <p14:creationId xmlns:p14="http://schemas.microsoft.com/office/powerpoint/2010/main" val="339573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fontScale="90000"/>
          </a:bodyPr>
          <a:lstStyle/>
          <a:p>
            <a:r>
              <a:rPr lang="en-CN" sz="4800" dirty="0">
                <a:solidFill>
                  <a:srgbClr val="0070C0"/>
                </a:solidFill>
              </a:rPr>
              <a:t>   </a:t>
            </a:r>
            <a:r>
              <a:rPr lang="en-US" altLang="zh-CN" sz="3600" b="1" dirty="0"/>
              <a:t>Self-Supervised Learning for Generalizable Out-of-Distribution Detection</a:t>
            </a:r>
            <a:endParaRPr lang="en-CN" sz="36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F0A2FE9-0495-49B4-A000-2EE1D49BF7B4}"/>
              </a:ext>
            </a:extLst>
          </p:cNvPr>
          <p:cNvPicPr>
            <a:picLocks noChangeAspect="1"/>
          </p:cNvPicPr>
          <p:nvPr/>
        </p:nvPicPr>
        <p:blipFill>
          <a:blip r:embed="rId2"/>
          <a:stretch>
            <a:fillRect/>
          </a:stretch>
        </p:blipFill>
        <p:spPr>
          <a:xfrm>
            <a:off x="0" y="1448328"/>
            <a:ext cx="12192000" cy="3961343"/>
          </a:xfrm>
          <a:prstGeom prst="rect">
            <a:avLst/>
          </a:prstGeom>
        </p:spPr>
      </p:pic>
    </p:spTree>
    <p:extLst>
      <p:ext uri="{BB962C8B-B14F-4D97-AF65-F5344CB8AC3E}">
        <p14:creationId xmlns:p14="http://schemas.microsoft.com/office/powerpoint/2010/main" val="22921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7553"/>
            <a:ext cx="12192000" cy="834433"/>
          </a:xfrm>
        </p:spPr>
        <p:txBody>
          <a:bodyPr>
            <a:normAutofit/>
          </a:bodyPr>
          <a:lstStyle/>
          <a:p>
            <a:r>
              <a:rPr lang="en-CN" dirty="0">
                <a:solidFill>
                  <a:srgbClr val="0070C0"/>
                </a:solidFill>
              </a:rPr>
              <a:t>   </a:t>
            </a:r>
            <a:r>
              <a:rPr lang="en-CN" sz="4800" b="1" dirty="0"/>
              <a:t>Outline</a:t>
            </a:r>
          </a:p>
        </p:txBody>
      </p:sp>
      <p:sp>
        <p:nvSpPr>
          <p:cNvPr id="3" name="Content Placeholder 2">
            <a:extLst>
              <a:ext uri="{FF2B5EF4-FFF2-40B4-BE49-F238E27FC236}">
                <a16:creationId xmlns:a16="http://schemas.microsoft.com/office/drawing/2014/main" id="{4C7E5FA4-BEC2-E54F-92E5-A1EB97A44714}"/>
              </a:ext>
            </a:extLst>
          </p:cNvPr>
          <p:cNvSpPr>
            <a:spLocks noGrp="1"/>
          </p:cNvSpPr>
          <p:nvPr>
            <p:ph idx="1"/>
          </p:nvPr>
        </p:nvSpPr>
        <p:spPr>
          <a:xfrm>
            <a:off x="732401" y="838960"/>
            <a:ext cx="10515600" cy="5568417"/>
          </a:xfrm>
        </p:spPr>
        <p:txBody>
          <a:bodyPr>
            <a:noAutofit/>
          </a:bodyPr>
          <a:lstStyle/>
          <a:p>
            <a:pPr>
              <a:lnSpc>
                <a:spcPct val="150000"/>
              </a:lnSpc>
              <a:buClr>
                <a:schemeClr val="accent2">
                  <a:lumMod val="75000"/>
                </a:schemeClr>
              </a:buClr>
              <a:buFont typeface="Wingdings" pitchFamily="2" charset="2"/>
              <a:buChar char="ü"/>
            </a:pPr>
            <a:r>
              <a:rPr lang="zh-CN" altLang="en-US" sz="3600" dirty="0"/>
              <a:t> </a:t>
            </a:r>
            <a:r>
              <a:rPr lang="zh-CN" altLang="en-US" sz="3600" dirty="0">
                <a:solidFill>
                  <a:schemeClr val="bg2"/>
                </a:solidFill>
              </a:rPr>
              <a:t>研究背景</a:t>
            </a:r>
            <a:endParaRPr lang="en-CN" sz="3200" dirty="0">
              <a:solidFill>
                <a:schemeClr val="bg2"/>
              </a:solidFill>
            </a:endParaRPr>
          </a:p>
          <a:p>
            <a:pPr>
              <a:lnSpc>
                <a:spcPct val="150000"/>
              </a:lnSpc>
              <a:buClr>
                <a:schemeClr val="accent2">
                  <a:lumMod val="75000"/>
                </a:schemeClr>
              </a:buClr>
              <a:buFont typeface="Wingdings" pitchFamily="2" charset="2"/>
              <a:buChar char="ü"/>
            </a:pPr>
            <a:r>
              <a:rPr lang="zh-CN" altLang="en-US" sz="3600" dirty="0"/>
              <a:t> </a:t>
            </a:r>
            <a:r>
              <a:rPr lang="zh-CN" altLang="en-US" sz="3600" b="1" dirty="0">
                <a:solidFill>
                  <a:schemeClr val="bg2"/>
                </a:solidFill>
              </a:rPr>
              <a:t>论文</a:t>
            </a:r>
            <a:endParaRPr lang="en-US" altLang="zh-CN" sz="3600" b="1" dirty="0">
              <a:solidFill>
                <a:schemeClr val="bg2"/>
              </a:solidFill>
            </a:endParaRPr>
          </a:p>
          <a:p>
            <a:pPr>
              <a:lnSpc>
                <a:spcPct val="150000"/>
              </a:lnSpc>
              <a:buClr>
                <a:schemeClr val="accent2">
                  <a:lumMod val="75000"/>
                </a:schemeClr>
              </a:buClr>
              <a:buFont typeface="Wingdings" pitchFamily="2" charset="2"/>
              <a:buChar char="ü"/>
            </a:pPr>
            <a:r>
              <a:rPr lang="zh-CN" altLang="en-US" sz="3600" b="1" dirty="0"/>
              <a:t>总结</a:t>
            </a:r>
            <a:endParaRPr lang="en-CN" sz="36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210C246-3FED-1C4B-839E-D42C49EF838A}"/>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1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7DEF-9179-1F4B-AE57-4A2F3F35CC17}"/>
              </a:ext>
            </a:extLst>
          </p:cNvPr>
          <p:cNvSpPr>
            <a:spLocks noGrp="1"/>
          </p:cNvSpPr>
          <p:nvPr>
            <p:ph type="ctrTitle"/>
          </p:nvPr>
        </p:nvSpPr>
        <p:spPr>
          <a:xfrm>
            <a:off x="1524000" y="2405227"/>
            <a:ext cx="9144000" cy="1023773"/>
          </a:xfrm>
        </p:spPr>
        <p:txBody>
          <a:bodyPr/>
          <a:lstStyle/>
          <a:p>
            <a:r>
              <a:rPr lang="en-CN" b="1" dirty="0"/>
              <a:t>Thank you!</a:t>
            </a:r>
          </a:p>
        </p:txBody>
      </p:sp>
      <p:sp>
        <p:nvSpPr>
          <p:cNvPr id="3" name="Subtitle 2">
            <a:extLst>
              <a:ext uri="{FF2B5EF4-FFF2-40B4-BE49-F238E27FC236}">
                <a16:creationId xmlns:a16="http://schemas.microsoft.com/office/drawing/2014/main" id="{35D35928-F8BB-134B-8A68-56627303AAFA}"/>
              </a:ext>
            </a:extLst>
          </p:cNvPr>
          <p:cNvSpPr>
            <a:spLocks noGrp="1"/>
          </p:cNvSpPr>
          <p:nvPr>
            <p:ph type="subTitle" idx="1"/>
          </p:nvPr>
        </p:nvSpPr>
        <p:spPr>
          <a:xfrm>
            <a:off x="1524000" y="3429000"/>
            <a:ext cx="9144000" cy="656811"/>
          </a:xfrm>
        </p:spPr>
        <p:txBody>
          <a:bodyPr>
            <a:normAutofit/>
          </a:bodyPr>
          <a:lstStyle/>
          <a:p>
            <a:r>
              <a:rPr lang="en-CN" sz="3200" b="1" dirty="0"/>
              <a:t>Q</a:t>
            </a:r>
            <a:r>
              <a:rPr lang="en-US" altLang="zh-CN" sz="3200" b="1" dirty="0"/>
              <a:t>&amp;A</a:t>
            </a:r>
            <a:endParaRPr lang="en-CN" sz="3200" b="1" dirty="0"/>
          </a:p>
        </p:txBody>
      </p:sp>
    </p:spTree>
    <p:extLst>
      <p:ext uri="{BB962C8B-B14F-4D97-AF65-F5344CB8AC3E}">
        <p14:creationId xmlns:p14="http://schemas.microsoft.com/office/powerpoint/2010/main" val="1515544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7553"/>
            <a:ext cx="12192000" cy="834433"/>
          </a:xfrm>
        </p:spPr>
        <p:txBody>
          <a:bodyPr>
            <a:normAutofit/>
          </a:bodyPr>
          <a:lstStyle/>
          <a:p>
            <a:r>
              <a:rPr lang="en-CN" dirty="0">
                <a:solidFill>
                  <a:srgbClr val="0070C0"/>
                </a:solidFill>
              </a:rPr>
              <a:t>   </a:t>
            </a:r>
            <a:r>
              <a:rPr lang="en-CN" sz="4800" b="1" dirty="0"/>
              <a:t>Outline</a:t>
            </a:r>
          </a:p>
        </p:txBody>
      </p:sp>
      <p:sp>
        <p:nvSpPr>
          <p:cNvPr id="3" name="Content Placeholder 2">
            <a:extLst>
              <a:ext uri="{FF2B5EF4-FFF2-40B4-BE49-F238E27FC236}">
                <a16:creationId xmlns:a16="http://schemas.microsoft.com/office/drawing/2014/main" id="{4C7E5FA4-BEC2-E54F-92E5-A1EB97A44714}"/>
              </a:ext>
            </a:extLst>
          </p:cNvPr>
          <p:cNvSpPr>
            <a:spLocks noGrp="1"/>
          </p:cNvSpPr>
          <p:nvPr>
            <p:ph idx="1"/>
          </p:nvPr>
        </p:nvSpPr>
        <p:spPr>
          <a:xfrm>
            <a:off x="732401" y="838960"/>
            <a:ext cx="10515600" cy="5568417"/>
          </a:xfrm>
        </p:spPr>
        <p:txBody>
          <a:bodyPr>
            <a:noAutofit/>
          </a:bodyPr>
          <a:lstStyle/>
          <a:p>
            <a:pPr>
              <a:lnSpc>
                <a:spcPct val="150000"/>
              </a:lnSpc>
              <a:buClr>
                <a:schemeClr val="accent2">
                  <a:lumMod val="75000"/>
                </a:schemeClr>
              </a:buClr>
              <a:buFont typeface="Wingdings" pitchFamily="2" charset="2"/>
              <a:buChar char="ü"/>
            </a:pPr>
            <a:r>
              <a:rPr lang="zh-CN" altLang="en-US" sz="3600" dirty="0"/>
              <a:t> 研究背景</a:t>
            </a:r>
            <a:endParaRPr lang="en-CN" sz="3200" dirty="0"/>
          </a:p>
          <a:p>
            <a:pPr>
              <a:lnSpc>
                <a:spcPct val="150000"/>
              </a:lnSpc>
              <a:buClr>
                <a:schemeClr val="accent2">
                  <a:lumMod val="75000"/>
                </a:schemeClr>
              </a:buClr>
              <a:buFont typeface="Wingdings" pitchFamily="2" charset="2"/>
              <a:buChar char="ü"/>
            </a:pPr>
            <a:r>
              <a:rPr lang="zh-CN" altLang="en-US" sz="3600" dirty="0"/>
              <a:t> 论文</a:t>
            </a:r>
            <a:endParaRPr lang="en-US" altLang="zh-CN" sz="3600" dirty="0"/>
          </a:p>
          <a:p>
            <a:pPr>
              <a:lnSpc>
                <a:spcPct val="150000"/>
              </a:lnSpc>
              <a:buClr>
                <a:schemeClr val="accent2">
                  <a:lumMod val="75000"/>
                </a:schemeClr>
              </a:buClr>
              <a:buFont typeface="Wingdings" pitchFamily="2" charset="2"/>
              <a:buChar char="ü"/>
            </a:pPr>
            <a:r>
              <a:rPr lang="zh-CN" altLang="en-US" sz="3600" dirty="0"/>
              <a:t>总结</a:t>
            </a:r>
            <a:endParaRPr lang="en-CN" sz="3600"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210C246-3FED-1C4B-839E-D42C49EF838A}"/>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43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7553"/>
            <a:ext cx="12192000" cy="834433"/>
          </a:xfrm>
        </p:spPr>
        <p:txBody>
          <a:bodyPr>
            <a:normAutofit/>
          </a:bodyPr>
          <a:lstStyle/>
          <a:p>
            <a:r>
              <a:rPr lang="en-CN" dirty="0">
                <a:solidFill>
                  <a:srgbClr val="0070C0"/>
                </a:solidFill>
              </a:rPr>
              <a:t>   </a:t>
            </a:r>
            <a:r>
              <a:rPr lang="en-CN" sz="4800" b="1" dirty="0"/>
              <a:t>Outline</a:t>
            </a:r>
          </a:p>
        </p:txBody>
      </p:sp>
      <p:sp>
        <p:nvSpPr>
          <p:cNvPr id="3" name="Content Placeholder 2">
            <a:extLst>
              <a:ext uri="{FF2B5EF4-FFF2-40B4-BE49-F238E27FC236}">
                <a16:creationId xmlns:a16="http://schemas.microsoft.com/office/drawing/2014/main" id="{4C7E5FA4-BEC2-E54F-92E5-A1EB97A44714}"/>
              </a:ext>
            </a:extLst>
          </p:cNvPr>
          <p:cNvSpPr>
            <a:spLocks noGrp="1"/>
          </p:cNvSpPr>
          <p:nvPr>
            <p:ph idx="1"/>
          </p:nvPr>
        </p:nvSpPr>
        <p:spPr>
          <a:xfrm>
            <a:off x="732401" y="838960"/>
            <a:ext cx="10515600" cy="5568417"/>
          </a:xfrm>
        </p:spPr>
        <p:txBody>
          <a:bodyPr>
            <a:noAutofit/>
          </a:bodyPr>
          <a:lstStyle/>
          <a:p>
            <a:pPr>
              <a:lnSpc>
                <a:spcPct val="150000"/>
              </a:lnSpc>
              <a:buClr>
                <a:schemeClr val="accent2">
                  <a:lumMod val="75000"/>
                </a:schemeClr>
              </a:buClr>
              <a:buFont typeface="Wingdings" pitchFamily="2" charset="2"/>
              <a:buChar char="ü"/>
            </a:pPr>
            <a:r>
              <a:rPr lang="zh-CN" altLang="en-US" sz="3600" dirty="0"/>
              <a:t> </a:t>
            </a:r>
            <a:r>
              <a:rPr lang="zh-CN" altLang="en-US" sz="3600" b="1" dirty="0"/>
              <a:t>研究背景</a:t>
            </a:r>
            <a:endParaRPr lang="en-CN" sz="3200" b="1" dirty="0"/>
          </a:p>
          <a:p>
            <a:pPr>
              <a:lnSpc>
                <a:spcPct val="150000"/>
              </a:lnSpc>
              <a:buClr>
                <a:schemeClr val="accent2">
                  <a:lumMod val="75000"/>
                </a:schemeClr>
              </a:buClr>
              <a:buFont typeface="Wingdings" pitchFamily="2" charset="2"/>
              <a:buChar char="ü"/>
            </a:pPr>
            <a:r>
              <a:rPr lang="zh-CN" altLang="en-US" sz="3600" dirty="0"/>
              <a:t> </a:t>
            </a:r>
            <a:r>
              <a:rPr lang="zh-CN" altLang="en-US" sz="3600" dirty="0">
                <a:solidFill>
                  <a:schemeClr val="accent3">
                    <a:lumMod val="20000"/>
                    <a:lumOff val="80000"/>
                  </a:schemeClr>
                </a:solidFill>
              </a:rPr>
              <a:t>论文</a:t>
            </a:r>
            <a:endParaRPr lang="en-US" altLang="zh-CN" sz="3600" dirty="0">
              <a:solidFill>
                <a:schemeClr val="accent3">
                  <a:lumMod val="20000"/>
                  <a:lumOff val="80000"/>
                </a:schemeClr>
              </a:solidFill>
            </a:endParaRPr>
          </a:p>
          <a:p>
            <a:pPr>
              <a:lnSpc>
                <a:spcPct val="150000"/>
              </a:lnSpc>
              <a:buClr>
                <a:schemeClr val="accent2">
                  <a:lumMod val="75000"/>
                </a:schemeClr>
              </a:buClr>
              <a:buFont typeface="Wingdings" pitchFamily="2" charset="2"/>
              <a:buChar char="ü"/>
            </a:pPr>
            <a:r>
              <a:rPr lang="zh-CN" altLang="en-US" sz="3600" dirty="0">
                <a:solidFill>
                  <a:schemeClr val="accent3">
                    <a:lumMod val="20000"/>
                    <a:lumOff val="80000"/>
                  </a:schemeClr>
                </a:solidFill>
              </a:rPr>
              <a:t>总结</a:t>
            </a:r>
            <a:endParaRPr lang="en-CN" sz="3600" dirty="0">
              <a:solidFill>
                <a:schemeClr val="accent3">
                  <a:lumMod val="20000"/>
                  <a:lumOff val="80000"/>
                </a:schemeClr>
              </a:solidFill>
            </a:endParaRPr>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210C246-3FED-1C4B-839E-D42C49EF838A}"/>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986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lstStyle/>
          <a:p>
            <a:r>
              <a:rPr lang="en-CN" dirty="0">
                <a:solidFill>
                  <a:srgbClr val="0070C0"/>
                </a:solidFill>
              </a:rPr>
              <a:t>   </a:t>
            </a:r>
            <a:r>
              <a:rPr lang="zh-CN" altLang="en-US" sz="4800" b="1" dirty="0"/>
              <a:t>动机</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7" name="Straight Connector 6">
            <a:extLst>
              <a:ext uri="{FF2B5EF4-FFF2-40B4-BE49-F238E27FC236}">
                <a16:creationId xmlns:a16="http://schemas.microsoft.com/office/drawing/2014/main" id="{87A9A514-4F84-FD4B-A58F-AA303C0A808E}"/>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A70AD84-3608-45C3-8BF3-76C489BA0AE8}"/>
              </a:ext>
            </a:extLst>
          </p:cNvPr>
          <p:cNvSpPr txBox="1"/>
          <p:nvPr/>
        </p:nvSpPr>
        <p:spPr>
          <a:xfrm>
            <a:off x="91000" y="941387"/>
            <a:ext cx="3665276" cy="584775"/>
          </a:xfrm>
          <a:prstGeom prst="rect">
            <a:avLst/>
          </a:prstGeom>
          <a:noFill/>
        </p:spPr>
        <p:txBody>
          <a:bodyPr wrap="square" rtlCol="0">
            <a:spAutoFit/>
          </a:bodyPr>
          <a:lstStyle/>
          <a:p>
            <a:pPr marL="342900" indent="-342900">
              <a:buFont typeface="Arial" panose="020B0604020202020204" pitchFamily="34" charset="0"/>
              <a:buChar char="•"/>
            </a:pPr>
            <a:r>
              <a:rPr lang="zh-CN" altLang="en-US" sz="3200" b="1" dirty="0"/>
              <a:t>独立同分布假设</a:t>
            </a:r>
            <a:endParaRPr lang="en-US" altLang="zh-CN" sz="3200" b="1" dirty="0"/>
          </a:p>
        </p:txBody>
      </p:sp>
      <p:sp>
        <p:nvSpPr>
          <p:cNvPr id="9" name="矩形: 圆角 8">
            <a:extLst>
              <a:ext uri="{FF2B5EF4-FFF2-40B4-BE49-F238E27FC236}">
                <a16:creationId xmlns:a16="http://schemas.microsoft.com/office/drawing/2014/main" id="{B9176395-74EE-4CB8-9548-70F2E19917E7}"/>
              </a:ext>
            </a:extLst>
          </p:cNvPr>
          <p:cNvSpPr/>
          <p:nvPr/>
        </p:nvSpPr>
        <p:spPr>
          <a:xfrm>
            <a:off x="2576758" y="1742245"/>
            <a:ext cx="7038483" cy="10766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t>训练集同测试集中的所有样本来自相同的生成过程，并且假定此生成过程不记忆之前生成的样本</a:t>
            </a:r>
            <a:r>
              <a:rPr lang="zh-CN" altLang="en-US" dirty="0"/>
              <a:t>。</a:t>
            </a:r>
          </a:p>
        </p:txBody>
      </p:sp>
      <p:grpSp>
        <p:nvGrpSpPr>
          <p:cNvPr id="13" name="Group 3">
            <a:extLst>
              <a:ext uri="{FF2B5EF4-FFF2-40B4-BE49-F238E27FC236}">
                <a16:creationId xmlns:a16="http://schemas.microsoft.com/office/drawing/2014/main" id="{670CFCCB-44A6-4264-A450-9DED024105B1}"/>
              </a:ext>
            </a:extLst>
          </p:cNvPr>
          <p:cNvGrpSpPr/>
          <p:nvPr/>
        </p:nvGrpSpPr>
        <p:grpSpPr>
          <a:xfrm>
            <a:off x="994437" y="3642284"/>
            <a:ext cx="5523678" cy="2704773"/>
            <a:chOff x="4247456" y="4035932"/>
            <a:chExt cx="4824536" cy="1865175"/>
          </a:xfrm>
        </p:grpSpPr>
        <p:pic>
          <p:nvPicPr>
            <p:cNvPr id="14" name="Picture 2" descr="Examples from the dataset PACS [1] for domain generalization. The... |  Download Scientific Diagram">
              <a:extLst>
                <a:ext uri="{FF2B5EF4-FFF2-40B4-BE49-F238E27FC236}">
                  <a16:creationId xmlns:a16="http://schemas.microsoft.com/office/drawing/2014/main" id="{C86DD256-B20B-4C93-8AD3-A36952014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456" y="4035932"/>
              <a:ext cx="4824536" cy="15956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3">
              <a:extLst>
                <a:ext uri="{FF2B5EF4-FFF2-40B4-BE49-F238E27FC236}">
                  <a16:creationId xmlns:a16="http://schemas.microsoft.com/office/drawing/2014/main" id="{5464EB22-270E-4108-9FE7-4C6F51BD1F6D}"/>
                </a:ext>
              </a:extLst>
            </p:cNvPr>
            <p:cNvSpPr txBox="1"/>
            <p:nvPr/>
          </p:nvSpPr>
          <p:spPr>
            <a:xfrm>
              <a:off x="5282437" y="5631546"/>
              <a:ext cx="2754573" cy="269561"/>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en-CN" sz="1600" dirty="0"/>
                <a:t>图</a:t>
              </a:r>
              <a:r>
                <a:rPr lang="en-US" sz="1600" dirty="0"/>
                <a:t>1</a:t>
              </a:r>
              <a:r>
                <a:rPr lang="en-CN" sz="1600" dirty="0"/>
                <a:t>. </a:t>
              </a:r>
              <a:r>
                <a:rPr lang="zh-CN" altLang="en-US" sz="1600" dirty="0"/>
                <a:t>统计量偏移</a:t>
              </a:r>
              <a:endParaRPr lang="en-CN" sz="1600" dirty="0"/>
            </a:p>
          </p:txBody>
        </p:sp>
      </p:grpSp>
      <p:grpSp>
        <p:nvGrpSpPr>
          <p:cNvPr id="16" name="Group 4">
            <a:extLst>
              <a:ext uri="{FF2B5EF4-FFF2-40B4-BE49-F238E27FC236}">
                <a16:creationId xmlns:a16="http://schemas.microsoft.com/office/drawing/2014/main" id="{E50E57DB-583A-4E4B-A0B5-B806BB43448A}"/>
              </a:ext>
            </a:extLst>
          </p:cNvPr>
          <p:cNvGrpSpPr/>
          <p:nvPr/>
        </p:nvGrpSpPr>
        <p:grpSpPr>
          <a:xfrm>
            <a:off x="8153400" y="3603477"/>
            <a:ext cx="2906606" cy="2743580"/>
            <a:chOff x="6040041" y="3730948"/>
            <a:chExt cx="2384556" cy="2403876"/>
          </a:xfrm>
        </p:grpSpPr>
        <p:pic>
          <p:nvPicPr>
            <p:cNvPr id="17" name="Picture 6" descr="混血儿（狮虎兽。虎狮兽。豹狮兽。豚鲸兽。。。） | To share all the amazing stuff!">
              <a:extLst>
                <a:ext uri="{FF2B5EF4-FFF2-40B4-BE49-F238E27FC236}">
                  <a16:creationId xmlns:a16="http://schemas.microsoft.com/office/drawing/2014/main" id="{25F0EBF6-6E9F-4859-81A5-FFDCA9950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195" y="3730948"/>
              <a:ext cx="2232248" cy="21072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3">
              <a:extLst>
                <a:ext uri="{FF2B5EF4-FFF2-40B4-BE49-F238E27FC236}">
                  <a16:creationId xmlns:a16="http://schemas.microsoft.com/office/drawing/2014/main" id="{3A04CC3E-CD25-4169-9E7A-8A56EA7EBDFC}"/>
                </a:ext>
              </a:extLst>
            </p:cNvPr>
            <p:cNvSpPr txBox="1"/>
            <p:nvPr/>
          </p:nvSpPr>
          <p:spPr>
            <a:xfrm>
              <a:off x="6040041" y="5838189"/>
              <a:ext cx="2384556" cy="296635"/>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en-CN" sz="1600" dirty="0"/>
                <a:t>图</a:t>
              </a:r>
              <a:r>
                <a:rPr lang="en-US" sz="1600" dirty="0"/>
                <a:t>2</a:t>
              </a:r>
              <a:r>
                <a:rPr lang="en-CN" sz="1600" dirty="0"/>
                <a:t>. </a:t>
              </a:r>
              <a:r>
                <a:rPr lang="zh-CN" altLang="en-US" sz="1600" dirty="0"/>
                <a:t>语义偏移</a:t>
              </a:r>
              <a:endParaRPr lang="en-CN" sz="1600" dirty="0"/>
            </a:p>
          </p:txBody>
        </p:sp>
      </p:grpSp>
      <p:sp>
        <p:nvSpPr>
          <p:cNvPr id="19" name="文本框 18">
            <a:extLst>
              <a:ext uri="{FF2B5EF4-FFF2-40B4-BE49-F238E27FC236}">
                <a16:creationId xmlns:a16="http://schemas.microsoft.com/office/drawing/2014/main" id="{183154D4-532D-4B2C-A050-4677D3B72C8E}"/>
              </a:ext>
            </a:extLst>
          </p:cNvPr>
          <p:cNvSpPr txBox="1"/>
          <p:nvPr/>
        </p:nvSpPr>
        <p:spPr>
          <a:xfrm>
            <a:off x="0" y="2938629"/>
            <a:ext cx="3665276" cy="584775"/>
          </a:xfrm>
          <a:prstGeom prst="rect">
            <a:avLst/>
          </a:prstGeom>
          <a:noFill/>
        </p:spPr>
        <p:txBody>
          <a:bodyPr wrap="square" rtlCol="0">
            <a:spAutoFit/>
          </a:bodyPr>
          <a:lstStyle/>
          <a:p>
            <a:pPr marL="342900" indent="-342900">
              <a:buFont typeface="Arial" panose="020B0604020202020204" pitchFamily="34" charset="0"/>
              <a:buChar char="•"/>
            </a:pPr>
            <a:r>
              <a:rPr lang="zh-CN" altLang="en-US" sz="3200" b="1" dirty="0"/>
              <a:t>开放世界假设</a:t>
            </a:r>
            <a:endParaRPr lang="en-US" altLang="zh-CN" sz="3200" b="1" dirty="0"/>
          </a:p>
        </p:txBody>
      </p:sp>
      <p:sp>
        <p:nvSpPr>
          <p:cNvPr id="20" name="箭头: 环形 19">
            <a:extLst>
              <a:ext uri="{FF2B5EF4-FFF2-40B4-BE49-F238E27FC236}">
                <a16:creationId xmlns:a16="http://schemas.microsoft.com/office/drawing/2014/main" id="{BA284B3A-2E83-4914-8F04-DA21978CEA04}"/>
              </a:ext>
            </a:extLst>
          </p:cNvPr>
          <p:cNvSpPr/>
          <p:nvPr/>
        </p:nvSpPr>
        <p:spPr>
          <a:xfrm rot="5400000">
            <a:off x="9251342" y="2346574"/>
            <a:ext cx="1249899" cy="118411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2497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b="1" dirty="0"/>
              <a:t>任务</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FBEF1E4-BC6E-4424-9B1C-14EF1B7DE6FB}"/>
              </a:ext>
            </a:extLst>
          </p:cNvPr>
          <p:cNvSpPr txBox="1"/>
          <p:nvPr/>
        </p:nvSpPr>
        <p:spPr>
          <a:xfrm>
            <a:off x="90999" y="941387"/>
            <a:ext cx="6079555" cy="584775"/>
          </a:xfrm>
          <a:prstGeom prst="rect">
            <a:avLst/>
          </a:prstGeom>
          <a:noFill/>
        </p:spPr>
        <p:txBody>
          <a:bodyPr wrap="square" rtlCol="0">
            <a:spAutoFit/>
          </a:bodyPr>
          <a:lstStyle/>
          <a:p>
            <a:pPr marL="457200" indent="-457200">
              <a:buClr>
                <a:schemeClr val="tx1"/>
              </a:buClr>
              <a:buFont typeface="Arial" panose="020B0604020202020204" pitchFamily="34" charset="0"/>
              <a:buChar char="•"/>
            </a:pPr>
            <a:r>
              <a:rPr lang="en-US" altLang="zh-CN" sz="3200" b="1" dirty="0">
                <a:solidFill>
                  <a:srgbClr val="FF0000"/>
                </a:solidFill>
              </a:rPr>
              <a:t>O</a:t>
            </a:r>
            <a:r>
              <a:rPr lang="en-US" altLang="zh-CN" sz="3200" b="1" dirty="0"/>
              <a:t>ut-</a:t>
            </a:r>
            <a:r>
              <a:rPr lang="en-US" altLang="zh-CN" sz="3200" b="1" dirty="0">
                <a:solidFill>
                  <a:srgbClr val="FF0000"/>
                </a:solidFill>
              </a:rPr>
              <a:t>o</a:t>
            </a:r>
            <a:r>
              <a:rPr lang="en-US" altLang="zh-CN" sz="3200" b="1" dirty="0"/>
              <a:t>f-</a:t>
            </a:r>
            <a:r>
              <a:rPr lang="en-US" altLang="zh-CN" sz="3200" b="1" dirty="0">
                <a:solidFill>
                  <a:srgbClr val="FF0000"/>
                </a:solidFill>
              </a:rPr>
              <a:t>D</a:t>
            </a:r>
            <a:r>
              <a:rPr lang="en-US" altLang="zh-CN" sz="3200" b="1" dirty="0"/>
              <a:t>istribution Detection</a:t>
            </a:r>
          </a:p>
        </p:txBody>
      </p:sp>
      <p:sp>
        <p:nvSpPr>
          <p:cNvPr id="16" name="TextBox 13">
            <a:extLst>
              <a:ext uri="{FF2B5EF4-FFF2-40B4-BE49-F238E27FC236}">
                <a16:creationId xmlns:a16="http://schemas.microsoft.com/office/drawing/2014/main" id="{5628C8A4-F03F-4EEB-A298-F25E82CC123E}"/>
              </a:ext>
            </a:extLst>
          </p:cNvPr>
          <p:cNvSpPr txBox="1"/>
          <p:nvPr/>
        </p:nvSpPr>
        <p:spPr>
          <a:xfrm>
            <a:off x="1553901" y="5848250"/>
            <a:ext cx="3153749" cy="338554"/>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en-CN" sz="1600" dirty="0"/>
              <a:t>图</a:t>
            </a:r>
            <a:r>
              <a:rPr lang="en-US" sz="1600" dirty="0"/>
              <a:t>3</a:t>
            </a:r>
            <a:r>
              <a:rPr lang="en-CN" sz="1600" dirty="0"/>
              <a:t>. </a:t>
            </a:r>
            <a:r>
              <a:rPr lang="zh-CN" altLang="en-US" sz="1600" dirty="0"/>
              <a:t>广义分布外样本检测任务</a:t>
            </a:r>
            <a:endParaRPr lang="en-CN" sz="1600" dirty="0"/>
          </a:p>
        </p:txBody>
      </p:sp>
      <p:pic>
        <p:nvPicPr>
          <p:cNvPr id="25" name="图片 24">
            <a:extLst>
              <a:ext uri="{FF2B5EF4-FFF2-40B4-BE49-F238E27FC236}">
                <a16:creationId xmlns:a16="http://schemas.microsoft.com/office/drawing/2014/main" id="{7EECB43C-E791-4D12-ABE6-2725CC16ACBA}"/>
              </a:ext>
            </a:extLst>
          </p:cNvPr>
          <p:cNvPicPr>
            <a:picLocks noChangeAspect="1"/>
          </p:cNvPicPr>
          <p:nvPr/>
        </p:nvPicPr>
        <p:blipFill>
          <a:blip r:embed="rId2"/>
          <a:stretch>
            <a:fillRect/>
          </a:stretch>
        </p:blipFill>
        <p:spPr>
          <a:xfrm>
            <a:off x="591200" y="1627075"/>
            <a:ext cx="5079150" cy="4198431"/>
          </a:xfrm>
          <a:prstGeom prst="rect">
            <a:avLst/>
          </a:prstGeom>
        </p:spPr>
      </p:pic>
      <p:pic>
        <p:nvPicPr>
          <p:cNvPr id="27" name="图片 26">
            <a:extLst>
              <a:ext uri="{FF2B5EF4-FFF2-40B4-BE49-F238E27FC236}">
                <a16:creationId xmlns:a16="http://schemas.microsoft.com/office/drawing/2014/main" id="{5C03E12E-1D94-4260-A52D-68FCB30B2615}"/>
              </a:ext>
            </a:extLst>
          </p:cNvPr>
          <p:cNvPicPr>
            <a:picLocks noChangeAspect="1"/>
          </p:cNvPicPr>
          <p:nvPr/>
        </p:nvPicPr>
        <p:blipFill>
          <a:blip r:embed="rId3"/>
          <a:stretch>
            <a:fillRect/>
          </a:stretch>
        </p:blipFill>
        <p:spPr>
          <a:xfrm>
            <a:off x="6458173" y="1436602"/>
            <a:ext cx="4793890" cy="4323618"/>
          </a:xfrm>
          <a:prstGeom prst="rect">
            <a:avLst/>
          </a:prstGeom>
        </p:spPr>
      </p:pic>
      <p:sp>
        <p:nvSpPr>
          <p:cNvPr id="28" name="TextBox 13">
            <a:extLst>
              <a:ext uri="{FF2B5EF4-FFF2-40B4-BE49-F238E27FC236}">
                <a16:creationId xmlns:a16="http://schemas.microsoft.com/office/drawing/2014/main" id="{D9489D5E-06B8-41B6-8E96-A0C657DD8D5D}"/>
              </a:ext>
            </a:extLst>
          </p:cNvPr>
          <p:cNvSpPr txBox="1"/>
          <p:nvPr/>
        </p:nvSpPr>
        <p:spPr>
          <a:xfrm>
            <a:off x="7484350" y="5820061"/>
            <a:ext cx="3153749" cy="338554"/>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en-CN" sz="1600" dirty="0"/>
              <a:t>图</a:t>
            </a:r>
            <a:r>
              <a:rPr lang="en-US" sz="1600" dirty="0"/>
              <a:t>4</a:t>
            </a:r>
            <a:r>
              <a:rPr lang="en-CN" sz="1600" dirty="0"/>
              <a:t>. </a:t>
            </a:r>
            <a:r>
              <a:rPr lang="zh-CN" altLang="en-US" sz="1600" dirty="0"/>
              <a:t>图像异常分类</a:t>
            </a:r>
            <a:endParaRPr lang="en-CN" sz="1600" dirty="0"/>
          </a:p>
        </p:txBody>
      </p:sp>
    </p:spTree>
    <p:extLst>
      <p:ext uri="{BB962C8B-B14F-4D97-AF65-F5344CB8AC3E}">
        <p14:creationId xmlns:p14="http://schemas.microsoft.com/office/powerpoint/2010/main" val="373856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b="1" dirty="0"/>
              <a:t>挑战</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9D8B919-16D5-4084-8A8F-288BC37CA557}"/>
              </a:ext>
            </a:extLst>
          </p:cNvPr>
          <p:cNvSpPr txBox="1"/>
          <p:nvPr/>
        </p:nvSpPr>
        <p:spPr>
          <a:xfrm>
            <a:off x="0" y="972570"/>
            <a:ext cx="5479822" cy="584775"/>
          </a:xfrm>
          <a:prstGeom prst="rect">
            <a:avLst/>
          </a:prstGeom>
          <a:noFill/>
        </p:spPr>
        <p:txBody>
          <a:bodyPr wrap="square" rtlCol="0">
            <a:spAutoFit/>
          </a:bodyPr>
          <a:lstStyle/>
          <a:p>
            <a:pPr marL="342900" indent="-342900">
              <a:buFont typeface="Arial" panose="020B0604020202020204" pitchFamily="34" charset="0"/>
              <a:buChar char="•"/>
            </a:pPr>
            <a:r>
              <a:rPr lang="zh-CN" altLang="en-US" sz="3200" b="1" dirty="0"/>
              <a:t>深度神经网络过度自信问题</a:t>
            </a:r>
            <a:endParaRPr lang="en-US" altLang="zh-CN" sz="3200" b="1" dirty="0"/>
          </a:p>
        </p:txBody>
      </p:sp>
      <p:pic>
        <p:nvPicPr>
          <p:cNvPr id="4" name="图片 3">
            <a:extLst>
              <a:ext uri="{FF2B5EF4-FFF2-40B4-BE49-F238E27FC236}">
                <a16:creationId xmlns:a16="http://schemas.microsoft.com/office/drawing/2014/main" id="{6A09113E-0014-4DAC-A14D-3E9269CAAB05}"/>
              </a:ext>
            </a:extLst>
          </p:cNvPr>
          <p:cNvPicPr>
            <a:picLocks noChangeAspect="1"/>
          </p:cNvPicPr>
          <p:nvPr/>
        </p:nvPicPr>
        <p:blipFill>
          <a:blip r:embed="rId2"/>
          <a:stretch>
            <a:fillRect/>
          </a:stretch>
        </p:blipFill>
        <p:spPr>
          <a:xfrm>
            <a:off x="462378" y="1793405"/>
            <a:ext cx="6494580" cy="2622035"/>
          </a:xfrm>
          <a:prstGeom prst="rect">
            <a:avLst/>
          </a:prstGeom>
        </p:spPr>
      </p:pic>
      <p:sp>
        <p:nvSpPr>
          <p:cNvPr id="18" name="TextBox 13">
            <a:extLst>
              <a:ext uri="{FF2B5EF4-FFF2-40B4-BE49-F238E27FC236}">
                <a16:creationId xmlns:a16="http://schemas.microsoft.com/office/drawing/2014/main" id="{DCD054E4-8478-48F5-B64C-965DCB38E35E}"/>
              </a:ext>
            </a:extLst>
          </p:cNvPr>
          <p:cNvSpPr txBox="1"/>
          <p:nvPr/>
        </p:nvSpPr>
        <p:spPr>
          <a:xfrm>
            <a:off x="1866405" y="4493923"/>
            <a:ext cx="3307549" cy="338554"/>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en-CN" sz="1600" dirty="0"/>
              <a:t>图</a:t>
            </a:r>
            <a:r>
              <a:rPr lang="en-US" sz="1600" dirty="0"/>
              <a:t>4</a:t>
            </a:r>
            <a:r>
              <a:rPr lang="en-CN" sz="1600" dirty="0"/>
              <a:t>. </a:t>
            </a:r>
            <a:r>
              <a:rPr lang="zh-CN" altLang="en-US" sz="1600" dirty="0"/>
              <a:t>深度判别式模型过度自信现象</a:t>
            </a:r>
            <a:endParaRPr lang="en-CN" sz="1600" dirty="0"/>
          </a:p>
        </p:txBody>
      </p:sp>
      <p:pic>
        <p:nvPicPr>
          <p:cNvPr id="20" name="图片 19">
            <a:extLst>
              <a:ext uri="{FF2B5EF4-FFF2-40B4-BE49-F238E27FC236}">
                <a16:creationId xmlns:a16="http://schemas.microsoft.com/office/drawing/2014/main" id="{0A6ECA65-9294-4A08-8215-976532AA73D6}"/>
              </a:ext>
            </a:extLst>
          </p:cNvPr>
          <p:cNvPicPr>
            <a:picLocks noChangeAspect="1"/>
          </p:cNvPicPr>
          <p:nvPr/>
        </p:nvPicPr>
        <p:blipFill>
          <a:blip r:embed="rId3"/>
          <a:stretch>
            <a:fillRect/>
          </a:stretch>
        </p:blipFill>
        <p:spPr>
          <a:xfrm>
            <a:off x="7215399" y="1557345"/>
            <a:ext cx="4374700" cy="3283699"/>
          </a:xfrm>
          <a:prstGeom prst="rect">
            <a:avLst/>
          </a:prstGeom>
        </p:spPr>
      </p:pic>
      <p:sp>
        <p:nvSpPr>
          <p:cNvPr id="21" name="TextBox 13">
            <a:extLst>
              <a:ext uri="{FF2B5EF4-FFF2-40B4-BE49-F238E27FC236}">
                <a16:creationId xmlns:a16="http://schemas.microsoft.com/office/drawing/2014/main" id="{0F588A6D-25E7-4B7B-A7EF-A15EEA6758BF}"/>
              </a:ext>
            </a:extLst>
          </p:cNvPr>
          <p:cNvSpPr txBox="1"/>
          <p:nvPr/>
        </p:nvSpPr>
        <p:spPr>
          <a:xfrm>
            <a:off x="7551622" y="4962101"/>
            <a:ext cx="3307549" cy="338554"/>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en-CN" sz="1600" dirty="0"/>
              <a:t>图</a:t>
            </a:r>
            <a:r>
              <a:rPr lang="en-US" sz="1600" dirty="0"/>
              <a:t>5</a:t>
            </a:r>
            <a:r>
              <a:rPr lang="en-CN" sz="1600" dirty="0"/>
              <a:t>. </a:t>
            </a:r>
            <a:r>
              <a:rPr lang="zh-CN" altLang="en-US" sz="1600" dirty="0"/>
              <a:t>深度生成式模型过度自信现象</a:t>
            </a:r>
            <a:endParaRPr lang="en-CN" sz="1600" dirty="0"/>
          </a:p>
        </p:txBody>
      </p:sp>
    </p:spTree>
    <p:extLst>
      <p:ext uri="{BB962C8B-B14F-4D97-AF65-F5344CB8AC3E}">
        <p14:creationId xmlns:p14="http://schemas.microsoft.com/office/powerpoint/2010/main" val="399591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b="1" dirty="0"/>
              <a:t>评价指标</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9D8B919-16D5-4084-8A8F-288BC37CA557}"/>
              </a:ext>
            </a:extLst>
          </p:cNvPr>
          <p:cNvSpPr txBox="1"/>
          <p:nvPr/>
        </p:nvSpPr>
        <p:spPr>
          <a:xfrm>
            <a:off x="0" y="972570"/>
            <a:ext cx="5479822" cy="584775"/>
          </a:xfrm>
          <a:prstGeom prst="rect">
            <a:avLst/>
          </a:prstGeom>
          <a:noFill/>
        </p:spPr>
        <p:txBody>
          <a:bodyPr wrap="square" rtlCol="0">
            <a:spAutoFit/>
          </a:bodyPr>
          <a:lstStyle/>
          <a:p>
            <a:pPr marL="342900" indent="-342900">
              <a:buFont typeface="Arial" panose="020B0604020202020204" pitchFamily="34" charset="0"/>
              <a:buChar char="•"/>
            </a:pPr>
            <a:r>
              <a:rPr lang="en-US" altLang="zh-CN" sz="3200" b="1" dirty="0"/>
              <a:t>AUROC</a:t>
            </a:r>
          </a:p>
        </p:txBody>
      </p:sp>
      <p:sp>
        <p:nvSpPr>
          <p:cNvPr id="11" name="矩形: 圆角 10">
            <a:extLst>
              <a:ext uri="{FF2B5EF4-FFF2-40B4-BE49-F238E27FC236}">
                <a16:creationId xmlns:a16="http://schemas.microsoft.com/office/drawing/2014/main" id="{1CB1E4D1-DBE9-47F1-8CB5-CFC2E8E63891}"/>
              </a:ext>
            </a:extLst>
          </p:cNvPr>
          <p:cNvSpPr/>
          <p:nvPr/>
        </p:nvSpPr>
        <p:spPr>
          <a:xfrm>
            <a:off x="1953895" y="1689441"/>
            <a:ext cx="8284209" cy="10766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a:t>ROC</a:t>
            </a:r>
            <a:r>
              <a:rPr lang="zh-CN" altLang="en-US" sz="2400" dirty="0"/>
              <a:t>曲线以真正例率</a:t>
            </a:r>
            <a:r>
              <a:rPr lang="en-US" altLang="zh-CN" sz="2400" dirty="0"/>
              <a:t>TPR</a:t>
            </a:r>
            <a:r>
              <a:rPr lang="zh-CN" altLang="en-US" sz="2400" dirty="0"/>
              <a:t>为纵坐标，以假正例率</a:t>
            </a:r>
            <a:r>
              <a:rPr lang="en-US" altLang="zh-CN" sz="2400" dirty="0"/>
              <a:t>FPR</a:t>
            </a:r>
            <a:r>
              <a:rPr lang="zh-CN" altLang="en-US" sz="2400" dirty="0"/>
              <a:t>为横坐标，变化阈值得到。</a:t>
            </a:r>
            <a:r>
              <a:rPr lang="en-US" altLang="zh-CN" sz="2400" dirty="0"/>
              <a:t>AUROC</a:t>
            </a:r>
            <a:r>
              <a:rPr lang="zh-CN" altLang="en-US" sz="2400" dirty="0"/>
              <a:t>为</a:t>
            </a:r>
            <a:r>
              <a:rPr lang="en-US" altLang="zh-CN" sz="2400" dirty="0"/>
              <a:t>ROC</a:t>
            </a:r>
            <a:r>
              <a:rPr lang="zh-CN" altLang="en-US" sz="2400" dirty="0"/>
              <a:t>曲线与坐标轴围成的面积。</a:t>
            </a:r>
            <a:endParaRPr lang="zh-CN" altLang="en-US" dirty="0"/>
          </a:p>
        </p:txBody>
      </p:sp>
      <p:pic>
        <p:nvPicPr>
          <p:cNvPr id="1026" name="Picture 2">
            <a:extLst>
              <a:ext uri="{FF2B5EF4-FFF2-40B4-BE49-F238E27FC236}">
                <a16:creationId xmlns:a16="http://schemas.microsoft.com/office/drawing/2014/main" id="{4A391F6B-6844-42C8-AF3F-3C8DF2984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68" y="3178560"/>
            <a:ext cx="3557038" cy="3071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392FB6-B584-488B-AA91-310A9C3E5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020" y="2828673"/>
            <a:ext cx="3775115" cy="331517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2DEDF1C-1A67-4D5F-8F62-07B559C29256}"/>
              </a:ext>
            </a:extLst>
          </p:cNvPr>
          <p:cNvSpPr txBox="1"/>
          <p:nvPr/>
        </p:nvSpPr>
        <p:spPr>
          <a:xfrm>
            <a:off x="8153400" y="3562929"/>
            <a:ext cx="3454492" cy="1846659"/>
          </a:xfrm>
          <a:prstGeom prst="rect">
            <a:avLst/>
          </a:prstGeom>
          <a:noFill/>
        </p:spPr>
        <p:txBody>
          <a:bodyPr wrap="square" rtlCol="0">
            <a:spAutoFit/>
          </a:bodyPr>
          <a:lstStyle/>
          <a:p>
            <a:r>
              <a:rPr lang="en-US" altLang="zh-CN" sz="2400" dirty="0"/>
              <a:t>AUROC</a:t>
            </a:r>
            <a:r>
              <a:rPr lang="zh-CN" altLang="en-US" sz="2400" dirty="0"/>
              <a:t>的含义：</a:t>
            </a:r>
            <a:endParaRPr lang="en-US" altLang="zh-CN" sz="2400" dirty="0"/>
          </a:p>
          <a:p>
            <a:r>
              <a:rPr lang="zh-CN" altLang="en-US" dirty="0"/>
              <a:t>随机挑选一个正样本和负样本，根据当前的异常得分函数，将这个负样本排在正样本前面的概率。</a:t>
            </a:r>
            <a:endParaRPr lang="en-US" altLang="zh-CN" dirty="0"/>
          </a:p>
          <a:p>
            <a:r>
              <a:rPr lang="zh-CN" altLang="en-US" dirty="0"/>
              <a:t>类似的评价指标还有</a:t>
            </a:r>
            <a:endParaRPr lang="en-US" altLang="zh-CN" dirty="0"/>
          </a:p>
          <a:p>
            <a:r>
              <a:rPr lang="en-US" altLang="zh-CN" dirty="0"/>
              <a:t>AUPR-IN/OUT, FPR@95TPR</a:t>
            </a:r>
            <a:endParaRPr lang="zh-CN" altLang="en-US" dirty="0"/>
          </a:p>
        </p:txBody>
      </p:sp>
      <p:sp>
        <p:nvSpPr>
          <p:cNvPr id="15" name="TextBox 13">
            <a:extLst>
              <a:ext uri="{FF2B5EF4-FFF2-40B4-BE49-F238E27FC236}">
                <a16:creationId xmlns:a16="http://schemas.microsoft.com/office/drawing/2014/main" id="{045E6DD6-7EBF-4D0E-9A8D-A4464F3A0876}"/>
              </a:ext>
            </a:extLst>
          </p:cNvPr>
          <p:cNvSpPr txBox="1"/>
          <p:nvPr/>
        </p:nvSpPr>
        <p:spPr>
          <a:xfrm>
            <a:off x="853813" y="2809323"/>
            <a:ext cx="3307549" cy="338554"/>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zh-CN" altLang="en-US" sz="1600" dirty="0"/>
              <a:t>表</a:t>
            </a:r>
            <a:r>
              <a:rPr lang="en-US" altLang="zh-CN" sz="1600" dirty="0"/>
              <a:t>1</a:t>
            </a:r>
            <a:r>
              <a:rPr lang="en-CN" sz="1600" dirty="0"/>
              <a:t>. </a:t>
            </a:r>
            <a:r>
              <a:rPr lang="en-US" sz="1600" dirty="0"/>
              <a:t>20</a:t>
            </a:r>
            <a:r>
              <a:rPr lang="zh-CN" altLang="en-US" sz="1600" dirty="0"/>
              <a:t>个样本预测信息分数</a:t>
            </a:r>
            <a:endParaRPr lang="en-CN" sz="1600" dirty="0"/>
          </a:p>
        </p:txBody>
      </p:sp>
      <p:sp>
        <p:nvSpPr>
          <p:cNvPr id="16" name="TextBox 13">
            <a:extLst>
              <a:ext uri="{FF2B5EF4-FFF2-40B4-BE49-F238E27FC236}">
                <a16:creationId xmlns:a16="http://schemas.microsoft.com/office/drawing/2014/main" id="{EE186EB7-5545-4B68-9732-20C89DF6EC20}"/>
              </a:ext>
            </a:extLst>
          </p:cNvPr>
          <p:cNvSpPr txBox="1"/>
          <p:nvPr/>
        </p:nvSpPr>
        <p:spPr>
          <a:xfrm>
            <a:off x="4545802" y="6083269"/>
            <a:ext cx="3307549" cy="338554"/>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a:lstStyle>
          <a:p>
            <a:r>
              <a:rPr lang="zh-CN" altLang="en-US" sz="1600" dirty="0"/>
              <a:t>图</a:t>
            </a:r>
            <a:r>
              <a:rPr lang="en-US" altLang="zh-CN" sz="1600" dirty="0"/>
              <a:t>6</a:t>
            </a:r>
            <a:r>
              <a:rPr lang="en-CN" sz="1600" dirty="0"/>
              <a:t>. </a:t>
            </a:r>
            <a:r>
              <a:rPr lang="en-US" sz="1600" dirty="0"/>
              <a:t>20</a:t>
            </a:r>
            <a:r>
              <a:rPr lang="zh-CN" altLang="en-US" sz="1600" dirty="0"/>
              <a:t>个样本</a:t>
            </a:r>
            <a:r>
              <a:rPr lang="en-US" altLang="zh-CN" sz="1600" dirty="0"/>
              <a:t>ROC</a:t>
            </a:r>
            <a:r>
              <a:rPr lang="zh-CN" altLang="en-US" sz="1600" dirty="0"/>
              <a:t>曲线</a:t>
            </a:r>
            <a:endParaRPr lang="en-CN" sz="1600" dirty="0"/>
          </a:p>
        </p:txBody>
      </p:sp>
    </p:spTree>
    <p:extLst>
      <p:ext uri="{BB962C8B-B14F-4D97-AF65-F5344CB8AC3E}">
        <p14:creationId xmlns:p14="http://schemas.microsoft.com/office/powerpoint/2010/main" val="4012223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dirty="0"/>
              <a:t>理论</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194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929B-C5E4-EA43-9F20-1692E1607ACA}"/>
              </a:ext>
            </a:extLst>
          </p:cNvPr>
          <p:cNvSpPr>
            <a:spLocks noGrp="1"/>
          </p:cNvSpPr>
          <p:nvPr>
            <p:ph type="title"/>
          </p:nvPr>
        </p:nvSpPr>
        <p:spPr>
          <a:xfrm>
            <a:off x="0" y="1"/>
            <a:ext cx="12192000" cy="840472"/>
          </a:xfrm>
        </p:spPr>
        <p:txBody>
          <a:bodyPr>
            <a:normAutofit/>
          </a:bodyPr>
          <a:lstStyle/>
          <a:p>
            <a:r>
              <a:rPr lang="en-CN" sz="4800" dirty="0">
                <a:solidFill>
                  <a:srgbClr val="0070C0"/>
                </a:solidFill>
              </a:rPr>
              <a:t>   </a:t>
            </a:r>
            <a:r>
              <a:rPr lang="zh-CN" altLang="en-US" sz="4800" dirty="0"/>
              <a:t>算法</a:t>
            </a:r>
            <a:endParaRPr lang="en-CN" sz="4800" b="1" dirty="0"/>
          </a:p>
        </p:txBody>
      </p:sp>
      <p:sp>
        <p:nvSpPr>
          <p:cNvPr id="5" name="Footer Placeholder 4">
            <a:extLst>
              <a:ext uri="{FF2B5EF4-FFF2-40B4-BE49-F238E27FC236}">
                <a16:creationId xmlns:a16="http://schemas.microsoft.com/office/drawing/2014/main" id="{8E9733F3-4F29-A94E-9B5C-B3B5FCC0A3FA}"/>
              </a:ext>
            </a:extLst>
          </p:cNvPr>
          <p:cNvSpPr>
            <a:spLocks noGrp="1"/>
          </p:cNvSpPr>
          <p:nvPr>
            <p:ph type="ftr" sz="quarter" idx="11"/>
          </p:nvPr>
        </p:nvSpPr>
        <p:spPr/>
        <p:txBody>
          <a:bodyPr/>
          <a:lstStyle/>
          <a:p>
            <a:r>
              <a:rPr lang="en-US"/>
              <a:t>ML-Seminar</a:t>
            </a:r>
            <a:endParaRPr lang="en-CN" dirty="0"/>
          </a:p>
        </p:txBody>
      </p:sp>
      <p:cxnSp>
        <p:nvCxnSpPr>
          <p:cNvPr id="9" name="Straight Connector 8">
            <a:extLst>
              <a:ext uri="{FF2B5EF4-FFF2-40B4-BE49-F238E27FC236}">
                <a16:creationId xmlns:a16="http://schemas.microsoft.com/office/drawing/2014/main" id="{FE5580CB-1DF9-414A-BAA9-1AD28A44E3D4}"/>
              </a:ext>
            </a:extLst>
          </p:cNvPr>
          <p:cNvCxnSpPr>
            <a:cxnSpLocks/>
          </p:cNvCxnSpPr>
          <p:nvPr/>
        </p:nvCxnSpPr>
        <p:spPr>
          <a:xfrm>
            <a:off x="0" y="840473"/>
            <a:ext cx="12192000" cy="0"/>
          </a:xfrm>
          <a:prstGeom prst="line">
            <a:avLst/>
          </a:prstGeom>
          <a:ln w="25400">
            <a:solidFill>
              <a:srgbClr val="6A005F"/>
            </a:solidFill>
          </a:ln>
        </p:spPr>
        <p:style>
          <a:lnRef idx="1">
            <a:schemeClr val="accent1"/>
          </a:lnRef>
          <a:fillRef idx="0">
            <a:schemeClr val="accent1"/>
          </a:fillRef>
          <a:effectRef idx="0">
            <a:schemeClr val="accent1"/>
          </a:effectRef>
          <a:fontRef idx="minor">
            <a:schemeClr val="tx1"/>
          </a:fontRef>
        </p:style>
      </p:cxnSp>
      <p:graphicFrame>
        <p:nvGraphicFramePr>
          <p:cNvPr id="6" name="图示 5">
            <a:extLst>
              <a:ext uri="{FF2B5EF4-FFF2-40B4-BE49-F238E27FC236}">
                <a16:creationId xmlns:a16="http://schemas.microsoft.com/office/drawing/2014/main" id="{25AE5B98-5845-4BA4-9921-838C4227A03F}"/>
              </a:ext>
            </a:extLst>
          </p:cNvPr>
          <p:cNvGraphicFramePr/>
          <p:nvPr>
            <p:extLst>
              <p:ext uri="{D42A27DB-BD31-4B8C-83A1-F6EECF244321}">
                <p14:modId xmlns:p14="http://schemas.microsoft.com/office/powerpoint/2010/main" val="2339698391"/>
              </p:ext>
            </p:extLst>
          </p:nvPr>
        </p:nvGraphicFramePr>
        <p:xfrm>
          <a:off x="157152" y="1089624"/>
          <a:ext cx="7125157" cy="49279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2597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456</Words>
  <Application>Microsoft Office PowerPoint</Application>
  <PresentationFormat>宽屏</PresentationFormat>
  <Paragraphs>94</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Arial</vt:lpstr>
      <vt:lpstr>Calibri</vt:lpstr>
      <vt:lpstr>Calibri Light</vt:lpstr>
      <vt:lpstr>Times New Roman</vt:lpstr>
      <vt:lpstr>Wingdings</vt:lpstr>
      <vt:lpstr>Office Theme</vt:lpstr>
      <vt:lpstr>Self-Supervised Learning for  Out-of-Distribution Detection</vt:lpstr>
      <vt:lpstr>   Outline</vt:lpstr>
      <vt:lpstr>   Outline</vt:lpstr>
      <vt:lpstr>   动机</vt:lpstr>
      <vt:lpstr>   任务</vt:lpstr>
      <vt:lpstr>   挑战</vt:lpstr>
      <vt:lpstr>   评价指标</vt:lpstr>
      <vt:lpstr>   理论</vt:lpstr>
      <vt:lpstr>   算法</vt:lpstr>
      <vt:lpstr>   应用</vt:lpstr>
      <vt:lpstr>   自监督学习</vt:lpstr>
      <vt:lpstr>   Outline</vt:lpstr>
      <vt:lpstr>   Deep Anomaly Detection Using Geometric Transformations</vt:lpstr>
      <vt:lpstr>   Using Self-Supervised Learning Can Improve Model Robustness and Uncertainty</vt:lpstr>
      <vt:lpstr>   Classification-based Anomaly Detection for General Data</vt:lpstr>
      <vt:lpstr>   Self-Supervised Learning for Generalizable Out-of-Distribution Detection</vt:lpstr>
      <vt:lpstr>   Outline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文玉 姜</dc:creator>
  <cp:lastModifiedBy>姜文玉</cp:lastModifiedBy>
  <cp:revision>342</cp:revision>
  <dcterms:created xsi:type="dcterms:W3CDTF">2020-11-17T11:28:39Z</dcterms:created>
  <dcterms:modified xsi:type="dcterms:W3CDTF">2021-11-19T02:28:55Z</dcterms:modified>
</cp:coreProperties>
</file>